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4"/>
    <p:sldMasterId id="2147483787" r:id="rId5"/>
    <p:sldMasterId id="2147483758" r:id="rId6"/>
    <p:sldMasterId id="2147483750" r:id="rId7"/>
    <p:sldMasterId id="2147483774" r:id="rId8"/>
  </p:sldMasterIdLst>
  <p:notesMasterIdLst>
    <p:notesMasterId r:id="rId14"/>
  </p:notesMasterIdLst>
  <p:handoutMasterIdLst>
    <p:handoutMasterId r:id="rId15"/>
  </p:handoutMasterIdLst>
  <p:sldIdLst>
    <p:sldId id="448" r:id="rId9"/>
    <p:sldId id="453" r:id="rId10"/>
    <p:sldId id="478" r:id="rId11"/>
    <p:sldId id="482" r:id="rId12"/>
    <p:sldId id="468" r:id="rId13"/>
  </p:sldIdLst>
  <p:sldSz cx="12190413" cy="6859588"/>
  <p:notesSz cx="9942513" cy="6810375"/>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20" userDrawn="1">
          <p15:clr>
            <a:srgbClr val="A4A3A4"/>
          </p15:clr>
        </p15:guide>
        <p15:guide id="3" orient="horz" pos="2478" userDrawn="1">
          <p15:clr>
            <a:srgbClr val="A4A3A4"/>
          </p15:clr>
        </p15:guide>
        <p15:guide id="4" orient="horz" pos="709" userDrawn="1">
          <p15:clr>
            <a:srgbClr val="A4A3A4"/>
          </p15:clr>
        </p15:guide>
        <p15:guide id="6" pos="3930" userDrawn="1">
          <p15:clr>
            <a:srgbClr val="A4A3A4"/>
          </p15:clr>
        </p15:guide>
        <p15:guide id="7" pos="279" userDrawn="1">
          <p15:clr>
            <a:srgbClr val="A4A3A4"/>
          </p15:clr>
        </p15:guide>
        <p15:guide id="8" pos="7536" userDrawn="1">
          <p15:clr>
            <a:srgbClr val="A4A3A4"/>
          </p15:clr>
        </p15:guide>
        <p15:guide id="11" orient="horz" pos="1866" userDrawn="1">
          <p15:clr>
            <a:srgbClr val="A4A3A4"/>
          </p15:clr>
        </p15:guide>
        <p15:guide id="12" orient="horz" pos="3612" userDrawn="1">
          <p15:clr>
            <a:srgbClr val="A4A3A4"/>
          </p15:clr>
        </p15:guide>
        <p15:guide id="13" pos="3613" userDrawn="1">
          <p15:clr>
            <a:srgbClr val="A4A3A4"/>
          </p15:clr>
        </p15:guide>
        <p15:guide id="14" pos="4066" userDrawn="1">
          <p15:clr>
            <a:srgbClr val="A4A3A4"/>
          </p15:clr>
        </p15:guide>
        <p15:guide id="15" orient="horz" pos="1435" userDrawn="1">
          <p15:clr>
            <a:srgbClr val="A4A3A4"/>
          </p15:clr>
        </p15:guide>
        <p15:guide id="16" pos="2978" userDrawn="1">
          <p15:clr>
            <a:srgbClr val="A4A3A4"/>
          </p15:clr>
        </p15:guide>
        <p15:guide id="17" pos="6062" userDrawn="1">
          <p15:clr>
            <a:srgbClr val="A4A3A4"/>
          </p15:clr>
        </p15:guide>
        <p15:guide id="18" orient="horz" pos="3068" userDrawn="1">
          <p15:clr>
            <a:srgbClr val="A4A3A4"/>
          </p15:clr>
        </p15:guide>
        <p15:guide id="19" orient="horz" pos="1276" userDrawn="1">
          <p15:clr>
            <a:srgbClr val="A4A3A4"/>
          </p15:clr>
        </p15:guide>
        <p15:guide id="21" pos="664" userDrawn="1">
          <p15:clr>
            <a:srgbClr val="A4A3A4"/>
          </p15:clr>
        </p15:guide>
        <p15:guide id="22" orient="horz" pos="1004" userDrawn="1">
          <p15:clr>
            <a:srgbClr val="A4A3A4"/>
          </p15:clr>
        </p15:guide>
        <p15:guide id="23" orient="horz" pos="1104" userDrawn="1">
          <p15:clr>
            <a:srgbClr val="A4A3A4"/>
          </p15:clr>
        </p15:guide>
        <p15:guide id="24" orient="horz" pos="800" userDrawn="1">
          <p15:clr>
            <a:srgbClr val="A4A3A4"/>
          </p15:clr>
        </p15:guide>
        <p15:guide id="25" pos="55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MA, Julie (DGS/MICOM)" initials="SJ(" lastIdx="1" clrIdx="0">
    <p:extLst/>
  </p:cmAuthor>
  <p:cmAuthor id="2" name="DUBOIS, Hélène (DGS/SG/DAD-BSIIP)" initials="DH(" lastIdx="6" clrIdx="1">
    <p:extLst>
      <p:ext uri="{19B8F6BF-5375-455C-9EA6-DF929625EA0E}">
        <p15:presenceInfo xmlns:p15="http://schemas.microsoft.com/office/powerpoint/2012/main" userId="S-1-5-21-27022435-3177379373-3347635678-85551" providerId="AD"/>
      </p:ext>
    </p:extLst>
  </p:cmAuthor>
  <p:cmAuthor id="3" name="Marie ALLOUARD" initials="MA" lastIdx="1" clrIdx="2">
    <p:extLst>
      <p:ext uri="{19B8F6BF-5375-455C-9EA6-DF929625EA0E}">
        <p15:presenceInfo xmlns:p15="http://schemas.microsoft.com/office/powerpoint/2012/main" userId="S-1-5-21-3641078771-3653456904-245653651-1466449" providerId="AD"/>
      </p:ext>
    </p:extLst>
  </p:cmAuthor>
  <p:cmAuthor id="4" name="SAKHO, Moussa (DGS/SG/DAD)" initials="SM(" lastIdx="2" clrIdx="3">
    <p:extLst>
      <p:ext uri="{19B8F6BF-5375-455C-9EA6-DF929625EA0E}">
        <p15:presenceInfo xmlns:p15="http://schemas.microsoft.com/office/powerpoint/2012/main" userId="S-1-5-21-27022435-3177379373-3347635678-118199" providerId="AD"/>
      </p:ext>
    </p:extLst>
  </p:cmAuthor>
  <p:cmAuthor id="5" name="PHILIPPE, Jean-Marc (DGS/VSS)" initials="PJ(" lastIdx="1" clrIdx="4">
    <p:extLst>
      <p:ext uri="{19B8F6BF-5375-455C-9EA6-DF929625EA0E}">
        <p15:presenceInfo xmlns:p15="http://schemas.microsoft.com/office/powerpoint/2012/main" userId="S-1-5-21-27022435-3177379373-3347635678-239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2B0"/>
    <a:srgbClr val="1F497D"/>
    <a:srgbClr val="C00000"/>
    <a:srgbClr val="E97B7B"/>
    <a:srgbClr val="DCE6F2"/>
    <a:srgbClr val="8890BB"/>
    <a:srgbClr val="8064A2"/>
    <a:srgbClr val="F79443"/>
    <a:srgbClr val="93CDDD"/>
    <a:srgbClr val="D8D3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660" autoAdjust="0"/>
    <p:restoredTop sz="94343" autoAdjust="0"/>
  </p:normalViewPr>
  <p:slideViewPr>
    <p:cSldViewPr snapToGrid="0">
      <p:cViewPr varScale="1">
        <p:scale>
          <a:sx n="95" d="100"/>
          <a:sy n="95" d="100"/>
        </p:scale>
        <p:origin x="96" y="444"/>
      </p:cViewPr>
      <p:guideLst>
        <p:guide orient="horz" pos="4020"/>
        <p:guide orient="horz" pos="2478"/>
        <p:guide orient="horz" pos="709"/>
        <p:guide pos="3930"/>
        <p:guide pos="279"/>
        <p:guide pos="7536"/>
        <p:guide orient="horz" pos="1866"/>
        <p:guide orient="horz" pos="3612"/>
        <p:guide pos="3613"/>
        <p:guide pos="4066"/>
        <p:guide orient="horz" pos="1435"/>
        <p:guide pos="2978"/>
        <p:guide pos="6062"/>
        <p:guide orient="horz" pos="3068"/>
        <p:guide orient="horz" pos="1276"/>
        <p:guide pos="664"/>
        <p:guide orient="horz" pos="1004"/>
        <p:guide orient="horz" pos="1104"/>
        <p:guide orient="horz" pos="800"/>
        <p:guide pos="551"/>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71" d="100"/>
          <a:sy n="71" d="100"/>
        </p:scale>
        <p:origin x="175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9506" cy="340901"/>
          </a:xfrm>
          <a:prstGeom prst="rect">
            <a:avLst/>
          </a:prstGeom>
        </p:spPr>
        <p:txBody>
          <a:bodyPr vert="horz" lIns="91595" tIns="45798" rIns="91595" bIns="45798" rtlCol="0"/>
          <a:lstStyle>
            <a:lvl1pPr algn="l">
              <a:defRPr sz="1200"/>
            </a:lvl1pPr>
          </a:lstStyle>
          <a:p>
            <a:endParaRPr lang="fr-FR"/>
          </a:p>
        </p:txBody>
      </p:sp>
      <p:sp>
        <p:nvSpPr>
          <p:cNvPr id="3" name="Espace réservé de la date 2"/>
          <p:cNvSpPr>
            <a:spLocks noGrp="1"/>
          </p:cNvSpPr>
          <p:nvPr>
            <p:ph type="dt" sz="quarter" idx="1"/>
          </p:nvPr>
        </p:nvSpPr>
        <p:spPr>
          <a:xfrm>
            <a:off x="5630687" y="0"/>
            <a:ext cx="4309506" cy="340901"/>
          </a:xfrm>
          <a:prstGeom prst="rect">
            <a:avLst/>
          </a:prstGeom>
        </p:spPr>
        <p:txBody>
          <a:bodyPr vert="horz" lIns="91595" tIns="45798" rIns="91595" bIns="45798" rtlCol="0"/>
          <a:lstStyle>
            <a:lvl1pPr algn="r">
              <a:defRPr sz="1200"/>
            </a:lvl1pPr>
          </a:lstStyle>
          <a:p>
            <a:fld id="{07AEEAB5-2C3A-423F-8EE9-474FF60FD7E4}" type="datetimeFigureOut">
              <a:rPr lang="fr-FR" smtClean="0"/>
              <a:t>16/12/2022</a:t>
            </a:fld>
            <a:endParaRPr lang="fr-FR"/>
          </a:p>
        </p:txBody>
      </p:sp>
      <p:sp>
        <p:nvSpPr>
          <p:cNvPr id="4" name="Espace réservé du pied de page 3"/>
          <p:cNvSpPr>
            <a:spLocks noGrp="1"/>
          </p:cNvSpPr>
          <p:nvPr>
            <p:ph type="ftr" sz="quarter" idx="2"/>
          </p:nvPr>
        </p:nvSpPr>
        <p:spPr>
          <a:xfrm>
            <a:off x="0" y="6469475"/>
            <a:ext cx="4309506" cy="340901"/>
          </a:xfrm>
          <a:prstGeom prst="rect">
            <a:avLst/>
          </a:prstGeom>
        </p:spPr>
        <p:txBody>
          <a:bodyPr vert="horz" lIns="91595" tIns="45798" rIns="91595" bIns="45798"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30687" y="6469475"/>
            <a:ext cx="4309506" cy="340901"/>
          </a:xfrm>
          <a:prstGeom prst="rect">
            <a:avLst/>
          </a:prstGeom>
        </p:spPr>
        <p:txBody>
          <a:bodyPr vert="horz" lIns="91595" tIns="45798" rIns="91595" bIns="45798" rtlCol="0" anchor="b"/>
          <a:lstStyle>
            <a:lvl1pPr algn="r">
              <a:defRPr sz="1200"/>
            </a:lvl1pPr>
          </a:lstStyle>
          <a:p>
            <a:fld id="{CD584776-D907-453B-8B38-591991522DB5}" type="slidenum">
              <a:rPr lang="fr-FR" smtClean="0"/>
              <a:t>‹N°›</a:t>
            </a:fld>
            <a:endParaRPr lang="fr-FR"/>
          </a:p>
        </p:txBody>
      </p:sp>
    </p:spTree>
    <p:extLst>
      <p:ext uri="{BB962C8B-B14F-4D97-AF65-F5344CB8AC3E}">
        <p14:creationId xmlns:p14="http://schemas.microsoft.com/office/powerpoint/2010/main" val="520262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4308422" cy="341701"/>
          </a:xfrm>
          <a:prstGeom prst="rect">
            <a:avLst/>
          </a:prstGeom>
        </p:spPr>
        <p:txBody>
          <a:bodyPr vert="horz" lIns="91595" tIns="45798" rIns="91595" bIns="45798" rtlCol="0"/>
          <a:lstStyle>
            <a:lvl1pPr algn="l">
              <a:defRPr sz="1200"/>
            </a:lvl1pPr>
          </a:lstStyle>
          <a:p>
            <a:endParaRPr lang="fr-FR"/>
          </a:p>
        </p:txBody>
      </p:sp>
      <p:sp>
        <p:nvSpPr>
          <p:cNvPr id="3" name="Espace réservé de la date 2"/>
          <p:cNvSpPr>
            <a:spLocks noGrp="1"/>
          </p:cNvSpPr>
          <p:nvPr>
            <p:ph type="dt" idx="1"/>
          </p:nvPr>
        </p:nvSpPr>
        <p:spPr>
          <a:xfrm>
            <a:off x="5631792" y="0"/>
            <a:ext cx="4308422" cy="341701"/>
          </a:xfrm>
          <a:prstGeom prst="rect">
            <a:avLst/>
          </a:prstGeom>
        </p:spPr>
        <p:txBody>
          <a:bodyPr vert="horz" lIns="91595" tIns="45798" rIns="91595" bIns="45798" rtlCol="0"/>
          <a:lstStyle>
            <a:lvl1pPr algn="r">
              <a:defRPr sz="1200"/>
            </a:lvl1pPr>
          </a:lstStyle>
          <a:p>
            <a:fld id="{4308C419-FCC7-46D0-925F-4D245798B981}" type="datetimeFigureOut">
              <a:rPr lang="fr-FR" smtClean="0"/>
              <a:t>16/12/2022</a:t>
            </a:fld>
            <a:endParaRPr lang="fr-FR"/>
          </a:p>
        </p:txBody>
      </p:sp>
      <p:sp>
        <p:nvSpPr>
          <p:cNvPr id="4" name="Espace réservé de l'image des diapositives 3"/>
          <p:cNvSpPr>
            <a:spLocks noGrp="1" noRot="1" noChangeAspect="1"/>
          </p:cNvSpPr>
          <p:nvPr>
            <p:ph type="sldImg" idx="2"/>
          </p:nvPr>
        </p:nvSpPr>
        <p:spPr>
          <a:xfrm>
            <a:off x="2930525" y="852488"/>
            <a:ext cx="4081463" cy="2297112"/>
          </a:xfrm>
          <a:prstGeom prst="rect">
            <a:avLst/>
          </a:prstGeom>
          <a:noFill/>
          <a:ln w="12700">
            <a:solidFill>
              <a:prstClr val="black"/>
            </a:solidFill>
          </a:ln>
        </p:spPr>
        <p:txBody>
          <a:bodyPr vert="horz" lIns="91595" tIns="45798" rIns="91595" bIns="45798" rtlCol="0" anchor="ctr"/>
          <a:lstStyle/>
          <a:p>
            <a:endParaRPr lang="fr-FR"/>
          </a:p>
        </p:txBody>
      </p:sp>
      <p:sp>
        <p:nvSpPr>
          <p:cNvPr id="5" name="Espace réservé des notes 4"/>
          <p:cNvSpPr>
            <a:spLocks noGrp="1"/>
          </p:cNvSpPr>
          <p:nvPr>
            <p:ph type="body" sz="quarter" idx="3"/>
          </p:nvPr>
        </p:nvSpPr>
        <p:spPr>
          <a:xfrm>
            <a:off x="994253" y="3277493"/>
            <a:ext cx="7954010" cy="2681586"/>
          </a:xfrm>
          <a:prstGeom prst="rect">
            <a:avLst/>
          </a:prstGeom>
        </p:spPr>
        <p:txBody>
          <a:bodyPr vert="horz" lIns="91595" tIns="45798" rIns="91595" bIns="45798"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2" y="6468675"/>
            <a:ext cx="4308422" cy="341701"/>
          </a:xfrm>
          <a:prstGeom prst="rect">
            <a:avLst/>
          </a:prstGeom>
        </p:spPr>
        <p:txBody>
          <a:bodyPr vert="horz" lIns="91595" tIns="45798" rIns="91595" bIns="45798"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31792" y="6468675"/>
            <a:ext cx="4308422" cy="341701"/>
          </a:xfrm>
          <a:prstGeom prst="rect">
            <a:avLst/>
          </a:prstGeom>
        </p:spPr>
        <p:txBody>
          <a:bodyPr vert="horz" lIns="91595" tIns="45798" rIns="91595" bIns="45798" rtlCol="0" anchor="b"/>
          <a:lstStyle>
            <a:lvl1pPr algn="r">
              <a:defRPr sz="1200"/>
            </a:lvl1pPr>
          </a:lstStyle>
          <a:p>
            <a:fld id="{96129EA7-38A1-468F-8FEE-6574E476B644}" type="slidenum">
              <a:rPr lang="fr-FR" smtClean="0"/>
              <a:t>‹N°›</a:t>
            </a:fld>
            <a:endParaRPr lang="fr-FR"/>
          </a:p>
        </p:txBody>
      </p:sp>
    </p:spTree>
    <p:extLst>
      <p:ext uri="{BB962C8B-B14F-4D97-AF65-F5344CB8AC3E}">
        <p14:creationId xmlns:p14="http://schemas.microsoft.com/office/powerpoint/2010/main" val="1137884055"/>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GS_Diapo_Texte_Sans titre">
    <p:spTree>
      <p:nvGrpSpPr>
        <p:cNvPr id="1" name=""/>
        <p:cNvGrpSpPr/>
        <p:nvPr/>
      </p:nvGrpSpPr>
      <p:grpSpPr>
        <a:xfrm>
          <a:off x="0" y="0"/>
          <a:ext cx="0" cy="0"/>
          <a:chOff x="0" y="0"/>
          <a:chExt cx="0" cy="0"/>
        </a:xfrm>
      </p:grpSpPr>
      <p:sp>
        <p:nvSpPr>
          <p:cNvPr id="4" name="Espace réservé du numéro de diapositive 6"/>
          <p:cNvSpPr>
            <a:spLocks noGrp="1"/>
          </p:cNvSpPr>
          <p:nvPr>
            <p:ph type="sldNum" sz="quarter" idx="4"/>
          </p:nvPr>
        </p:nvSpPr>
        <p:spPr>
          <a:xfrm>
            <a:off x="10943205" y="6435902"/>
            <a:ext cx="814678" cy="309704"/>
          </a:xfrm>
          <a:prstGeom prst="rect">
            <a:avLst/>
          </a:prstGeom>
        </p:spPr>
        <p:txBody>
          <a:bodyPr lIns="121917" tIns="60958" rIns="121917" bIns="60958"/>
          <a:lstStyle>
            <a:lvl1pPr algn="ctr">
              <a:defRPr sz="1200" b="1">
                <a:solidFill>
                  <a:schemeClr val="tx1"/>
                </a:solidFill>
                <a:latin typeface="Arial" panose="020B0604020202020204" pitchFamily="34" charset="0"/>
                <a:cs typeface="Arial" panose="020B0604020202020204" pitchFamily="34" charset="0"/>
              </a:defRPr>
            </a:lvl1pPr>
          </a:lstStyle>
          <a:p>
            <a:fld id="{71EA4696-CE7E-4B16-ADD7-937198B6ED54}" type="slidenum">
              <a:rPr lang="fr-FR" smtClean="0"/>
              <a:pPr/>
              <a:t>‹N°›</a:t>
            </a:fld>
            <a:endParaRPr lang="fr-FR" dirty="0"/>
          </a:p>
        </p:txBody>
      </p:sp>
    </p:spTree>
    <p:extLst>
      <p:ext uri="{BB962C8B-B14F-4D97-AF65-F5344CB8AC3E}">
        <p14:creationId xmlns:p14="http://schemas.microsoft.com/office/powerpoint/2010/main" val="38178077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431745" y="1665292"/>
            <a:ext cx="11231357" cy="324010"/>
          </a:xfrm>
        </p:spPr>
        <p:txBody>
          <a:bodyPr/>
          <a:lstStyle>
            <a:lvl1pPr marL="12699" indent="114286">
              <a:spcBef>
                <a:spcPts val="533"/>
              </a:spcBef>
              <a:spcAft>
                <a:spcPts val="1067"/>
              </a:spcAft>
              <a:buFont typeface="+mj-lt"/>
              <a:buNone/>
              <a:tabLst/>
              <a:defRPr sz="2000" b="1">
                <a:solidFill>
                  <a:schemeClr val="tx1">
                    <a:lumMod val="50000"/>
                    <a:lumOff val="50000"/>
                  </a:schemeClr>
                </a:solidFill>
              </a:defRPr>
            </a:lvl1pPr>
            <a:lvl2pPr marL="431946" indent="-191976">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431744" y="2277400"/>
            <a:ext cx="1123098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
        <p:nvSpPr>
          <p:cNvPr id="6" name="Titre 1"/>
          <p:cNvSpPr txBox="1">
            <a:spLocks/>
          </p:cNvSpPr>
          <p:nvPr userDrawn="1"/>
        </p:nvSpPr>
        <p:spPr>
          <a:xfrm>
            <a:off x="1197154" y="79186"/>
            <a:ext cx="7163067" cy="468108"/>
          </a:xfrm>
          <a:prstGeom prst="rect">
            <a:avLst/>
          </a:prstGeom>
        </p:spPr>
        <p:txBody>
          <a:bodyPr lIns="0" tIns="0" rIns="0" bIns="0" anchor="ctr">
            <a:normAutofit/>
          </a:bodyPr>
          <a:lstStyle>
            <a:defPPr>
              <a:defRPr lang="fr-FR"/>
            </a:defPPr>
            <a:lvl1pPr fontAlgn="auto">
              <a:lnSpc>
                <a:spcPct val="90000"/>
              </a:lnSpc>
              <a:spcAft>
                <a:spcPts val="0"/>
              </a:spcAft>
              <a:defRPr sz="2400" b="1">
                <a:latin typeface="Candara" panose="020E0502030303020204" pitchFamily="34" charset="0"/>
                <a:ea typeface="+mj-ea"/>
                <a:cs typeface="Arial" panose="020B0604020202020204" pitchFamily="34" charset="0"/>
              </a:defRPr>
            </a:lvl1pPr>
          </a:lstStyle>
          <a:p>
            <a:endParaRPr lang="fr-FR" sz="2400" dirty="0"/>
          </a:p>
        </p:txBody>
      </p:sp>
    </p:spTree>
    <p:extLst>
      <p:ext uri="{BB962C8B-B14F-4D97-AF65-F5344CB8AC3E}">
        <p14:creationId xmlns:p14="http://schemas.microsoft.com/office/powerpoint/2010/main" val="304422967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lvl1pPr>
              <a:defRPr>
                <a:solidFill>
                  <a:schemeClr val="bg1"/>
                </a:solidFill>
              </a:defRPr>
            </a:lvl1p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431315" y="2085334"/>
            <a:ext cx="3359563" cy="3841316"/>
          </a:xfrm>
        </p:spPr>
        <p:txBody>
          <a:bodyPr/>
          <a:lstStyle>
            <a:lvl1pPr marL="191976" indent="-191976">
              <a:spcBef>
                <a:spcPts val="533"/>
              </a:spcBef>
              <a:spcAft>
                <a:spcPts val="1067"/>
              </a:spcAft>
              <a:buFont typeface="+mj-lt"/>
              <a:buAutoNum type="arabicPeriod"/>
              <a:defRPr b="1"/>
            </a:lvl1pPr>
            <a:lvl2pPr marL="431946" indent="-191976">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4415425" y="2085334"/>
            <a:ext cx="3359563" cy="3815232"/>
          </a:xfrm>
        </p:spPr>
        <p:txBody>
          <a:bodyPr/>
          <a:lstStyle>
            <a:lvl1pPr marL="191976" indent="-191976">
              <a:spcBef>
                <a:spcPts val="533"/>
              </a:spcBef>
              <a:spcAft>
                <a:spcPts val="1067"/>
              </a:spcAft>
              <a:buFont typeface="+mj-lt"/>
              <a:buAutoNum type="arabicPeriod"/>
              <a:defRPr b="1"/>
            </a:lvl1pPr>
            <a:lvl2pPr marL="431946" indent="-191976">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8350912" y="2085334"/>
            <a:ext cx="3359563" cy="3815232"/>
          </a:xfrm>
        </p:spPr>
        <p:txBody>
          <a:bodyPr/>
          <a:lstStyle>
            <a:lvl1pPr marL="191976" indent="-191976">
              <a:spcBef>
                <a:spcPts val="533"/>
              </a:spcBef>
              <a:spcAft>
                <a:spcPts val="1067"/>
              </a:spcAft>
              <a:buFont typeface="+mj-lt"/>
              <a:buAutoNum type="arabicPeriod"/>
              <a:defRPr b="1"/>
            </a:lvl1pPr>
            <a:lvl2pPr marL="431946" indent="-191976">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431745" y="910613"/>
            <a:ext cx="11231689" cy="720155"/>
          </a:xfrm>
        </p:spPr>
        <p:txBody>
          <a:bodyPr/>
          <a:lstStyle/>
          <a:p>
            <a:r>
              <a:rPr lang="fr-FR" dirty="0"/>
              <a:t>Sommaire</a:t>
            </a:r>
          </a:p>
        </p:txBody>
      </p:sp>
      <p:sp>
        <p:nvSpPr>
          <p:cNvPr id="7" name="Titre 1"/>
          <p:cNvSpPr txBox="1">
            <a:spLocks/>
          </p:cNvSpPr>
          <p:nvPr userDrawn="1"/>
        </p:nvSpPr>
        <p:spPr>
          <a:xfrm>
            <a:off x="1197154" y="92837"/>
            <a:ext cx="7163067" cy="468108"/>
          </a:xfrm>
          <a:prstGeom prst="rect">
            <a:avLst/>
          </a:prstGeom>
        </p:spPr>
        <p:txBody>
          <a:bodyPr lIns="0" tIns="0" rIns="0" bIns="0" anchor="ctr">
            <a:normAutofit/>
          </a:bodyPr>
          <a:lstStyle>
            <a:defPPr>
              <a:defRPr lang="fr-FR"/>
            </a:defPPr>
            <a:lvl1pPr fontAlgn="auto">
              <a:lnSpc>
                <a:spcPct val="90000"/>
              </a:lnSpc>
              <a:spcAft>
                <a:spcPts val="0"/>
              </a:spcAft>
              <a:defRPr sz="2400" b="1">
                <a:latin typeface="Candara" panose="020E0502030303020204" pitchFamily="34" charset="0"/>
                <a:ea typeface="+mj-ea"/>
                <a:cs typeface="Arial" panose="020B0604020202020204" pitchFamily="34" charset="0"/>
              </a:defRPr>
            </a:lvl1pPr>
          </a:lstStyle>
          <a:p>
            <a:endParaRPr lang="fr-FR" sz="2400" dirty="0"/>
          </a:p>
        </p:txBody>
      </p:sp>
    </p:spTree>
    <p:extLst>
      <p:ext uri="{BB962C8B-B14F-4D97-AF65-F5344CB8AC3E}">
        <p14:creationId xmlns:p14="http://schemas.microsoft.com/office/powerpoint/2010/main" val="13666876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431745" y="1665292"/>
            <a:ext cx="11231357" cy="324010"/>
          </a:xfrm>
        </p:spPr>
        <p:txBody>
          <a:bodyPr/>
          <a:lstStyle>
            <a:lvl1pPr marL="0" indent="126984">
              <a:spcBef>
                <a:spcPts val="533"/>
              </a:spcBef>
              <a:spcAft>
                <a:spcPts val="1067"/>
              </a:spcAft>
              <a:buFont typeface="+mj-lt"/>
              <a:buNone/>
              <a:tabLst/>
              <a:defRPr sz="2000" b="1">
                <a:solidFill>
                  <a:schemeClr val="tx1">
                    <a:lumMod val="50000"/>
                    <a:lumOff val="50000"/>
                  </a:schemeClr>
                </a:solidFill>
              </a:defRPr>
            </a:lvl1pPr>
            <a:lvl2pPr marL="431946" indent="-191976">
              <a:spcBef>
                <a:spcPts val="800"/>
              </a:spcBef>
              <a:spcAft>
                <a:spcPts val="1067"/>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431745" y="910613"/>
            <a:ext cx="11231689" cy="720155"/>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431315" y="2277400"/>
            <a:ext cx="3408184"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4367239" y="2277400"/>
            <a:ext cx="335956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8303164" y="2277400"/>
            <a:ext cx="335956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
        <p:nvSpPr>
          <p:cNvPr id="16"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88667769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12" name="Espace réservé du texte 11"/>
          <p:cNvSpPr>
            <a:spLocks noGrp="1"/>
          </p:cNvSpPr>
          <p:nvPr>
            <p:ph type="body" sz="quarter" idx="14" hasCustomPrompt="1"/>
          </p:nvPr>
        </p:nvSpPr>
        <p:spPr bwMode="gray">
          <a:xfrm>
            <a:off x="431315" y="2277400"/>
            <a:ext cx="335956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745" y="1665292"/>
            <a:ext cx="11231357" cy="324010"/>
          </a:xfrm>
        </p:spPr>
        <p:txBody>
          <a:bodyPr/>
          <a:lstStyle>
            <a:lvl1pPr marL="0" indent="126984">
              <a:spcBef>
                <a:spcPts val="533"/>
              </a:spcBef>
              <a:spcAft>
                <a:spcPts val="1067"/>
              </a:spcAft>
              <a:buFont typeface="+mj-lt"/>
              <a:buNone/>
              <a:tabLst/>
              <a:defRPr sz="2000" b="1">
                <a:solidFill>
                  <a:schemeClr val="tx1">
                    <a:lumMod val="50000"/>
                    <a:lumOff val="50000"/>
                  </a:schemeClr>
                </a:solidFill>
              </a:defRPr>
            </a:lvl1pPr>
            <a:lvl2pPr marL="431946" indent="-191976">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745" y="910613"/>
            <a:ext cx="11231689" cy="720155"/>
          </a:xfrm>
        </p:spPr>
        <p:txBody>
          <a:bodyPr/>
          <a:lstStyle/>
          <a:p>
            <a:r>
              <a:rPr lang="fr-FR" dirty="0"/>
              <a:t>Titre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4175244" y="2277400"/>
            <a:ext cx="7487857" cy="3841316"/>
          </a:xfrm>
        </p:spPr>
        <p:txBody>
          <a:bodyPr/>
          <a:lstStyle/>
          <a:p>
            <a:r>
              <a:rPr lang="fr-FR" dirty="0" smtClean="0"/>
              <a:t>Cliquez sur l'icône pour ajouter une image</a:t>
            </a:r>
            <a:endParaRPr lang="fr-FR" dirty="0"/>
          </a:p>
        </p:txBody>
      </p:sp>
      <p:sp>
        <p:nvSpPr>
          <p:cNvPr id="9"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
        <p:nvSpPr>
          <p:cNvPr id="10"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4425257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12" name="Espace réservé du texte 11"/>
          <p:cNvSpPr>
            <a:spLocks noGrp="1"/>
          </p:cNvSpPr>
          <p:nvPr>
            <p:ph type="body" sz="quarter" idx="14" hasCustomPrompt="1"/>
          </p:nvPr>
        </p:nvSpPr>
        <p:spPr bwMode="gray">
          <a:xfrm>
            <a:off x="8303164" y="2277400"/>
            <a:ext cx="335956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745" y="1665292"/>
            <a:ext cx="11231357" cy="324010"/>
          </a:xfrm>
        </p:spPr>
        <p:txBody>
          <a:bodyPr/>
          <a:lstStyle>
            <a:lvl1pPr marL="0" indent="126984">
              <a:spcBef>
                <a:spcPts val="533"/>
              </a:spcBef>
              <a:spcAft>
                <a:spcPts val="1067"/>
              </a:spcAft>
              <a:buFont typeface="+mj-lt"/>
              <a:buNone/>
              <a:tabLst/>
              <a:defRPr sz="2000" b="1">
                <a:solidFill>
                  <a:schemeClr val="tx1">
                    <a:lumMod val="50000"/>
                    <a:lumOff val="50000"/>
                  </a:schemeClr>
                </a:solidFill>
              </a:defRPr>
            </a:lvl1pPr>
            <a:lvl2pPr marL="431946" indent="-191976">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745" y="910613"/>
            <a:ext cx="11231689" cy="720155"/>
          </a:xfrm>
        </p:spPr>
        <p:txBody>
          <a:bodyPr/>
          <a:lstStyle/>
          <a:p>
            <a:r>
              <a:rPr lang="fr-FR" dirty="0"/>
              <a:t>Titre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431315" y="2277401"/>
            <a:ext cx="7680384" cy="3840522"/>
          </a:xfrm>
        </p:spPr>
        <p:txBody>
          <a:bodyPr/>
          <a:lstStyle/>
          <a:p>
            <a:r>
              <a:rPr lang="fr-FR" dirty="0" smtClean="0"/>
              <a:t>Cliquez sur l'icône pour ajouter un graphique</a:t>
            </a:r>
            <a:endParaRPr lang="fr-FR" dirty="0"/>
          </a:p>
        </p:txBody>
      </p:sp>
      <p:sp>
        <p:nvSpPr>
          <p:cNvPr id="9"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
        <p:nvSpPr>
          <p:cNvPr id="10"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62877208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6582743" y="720167"/>
            <a:ext cx="4647795" cy="2709427"/>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solidFill>
                  <a:schemeClr val="accent2"/>
                </a:solidFill>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7" name="Google Shape;27;p7"/>
          <p:cNvSpPr txBox="1">
            <a:spLocks noGrp="1"/>
          </p:cNvSpPr>
          <p:nvPr>
            <p:ph type="subTitle" idx="1"/>
          </p:nvPr>
        </p:nvSpPr>
        <p:spPr>
          <a:xfrm>
            <a:off x="6582743" y="3429794"/>
            <a:ext cx="4647795" cy="2608604"/>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77653454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24722369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9" name="Rectangle 8"/>
          <p:cNvSpPr/>
          <p:nvPr userDrawn="1"/>
        </p:nvSpPr>
        <p:spPr>
          <a:xfrm>
            <a:off x="1" y="6506094"/>
            <a:ext cx="12190413" cy="360000"/>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143"/>
            <a:endParaRPr lang="en-GB" sz="1800" dirty="0">
              <a:latin typeface="Candara" panose="020E0502030303020204" pitchFamily="34" charset="0"/>
              <a:cs typeface="Arial" panose="020B0604020202020204" pitchFamily="34" charset="0"/>
            </a:endParaRPr>
          </a:p>
        </p:txBody>
      </p:sp>
      <p:sp>
        <p:nvSpPr>
          <p:cNvPr id="11" name="Rectangle 10"/>
          <p:cNvSpPr/>
          <p:nvPr userDrawn="1"/>
        </p:nvSpPr>
        <p:spPr>
          <a:xfrm>
            <a:off x="2675652" y="6584494"/>
            <a:ext cx="683911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noProof="0" dirty="0" smtClean="0">
                <a:solidFill>
                  <a:schemeClr val="bg1"/>
                </a:solidFill>
                <a:latin typeface="Arial Narrow" panose="020B0606020202030204" pitchFamily="34" charset="0"/>
                <a:cs typeface="Arial" panose="020B0604020202020204" pitchFamily="34" charset="0"/>
              </a:rPr>
              <a:t>Base nationale des défibrillateurs automatisé</a:t>
            </a:r>
            <a:r>
              <a:rPr lang="fr-FR" sz="1400" b="1" baseline="0" noProof="0" dirty="0" smtClean="0">
                <a:solidFill>
                  <a:schemeClr val="bg1"/>
                </a:solidFill>
                <a:latin typeface="Arial Narrow" panose="020B0606020202030204" pitchFamily="34" charset="0"/>
                <a:cs typeface="Arial" panose="020B0604020202020204" pitchFamily="34" charset="0"/>
              </a:rPr>
              <a:t>s externes – </a:t>
            </a:r>
            <a:r>
              <a:rPr lang="fr-FR" sz="1400" b="1" baseline="0" noProof="0" dirty="0" err="1" smtClean="0">
                <a:solidFill>
                  <a:schemeClr val="bg1"/>
                </a:solidFill>
                <a:latin typeface="Arial Narrow" panose="020B0606020202030204" pitchFamily="34" charset="0"/>
                <a:cs typeface="Arial" panose="020B0604020202020204" pitchFamily="34" charset="0"/>
              </a:rPr>
              <a:t>Géo’DAE</a:t>
            </a:r>
            <a:endParaRPr lang="fr-FR" sz="1400" b="1" baseline="0" noProof="0" dirty="0" smtClean="0">
              <a:solidFill>
                <a:schemeClr val="bg1"/>
              </a:solidFill>
              <a:latin typeface="Arial Narrow" panose="020B0606020202030204" pitchFamily="34" charset="0"/>
              <a:cs typeface="Arial" panose="020B0604020202020204" pitchFamily="34" charset="0"/>
            </a:endParaRPr>
          </a:p>
        </p:txBody>
      </p:sp>
      <p:sp>
        <p:nvSpPr>
          <p:cNvPr id="25" name="Titre 1"/>
          <p:cNvSpPr txBox="1">
            <a:spLocks/>
          </p:cNvSpPr>
          <p:nvPr userDrawn="1"/>
        </p:nvSpPr>
        <p:spPr>
          <a:xfrm>
            <a:off x="1557078" y="163138"/>
            <a:ext cx="7163067" cy="468108"/>
          </a:xfrm>
          <a:prstGeom prst="rect">
            <a:avLst/>
          </a:prstGeom>
        </p:spPr>
        <p:txBody>
          <a:bodyPr lIns="0" tIns="0" rIns="0" bIns="0" anchor="ctr">
            <a:normAutofit/>
          </a:bodyPr>
          <a:lstStyle>
            <a:defPPr>
              <a:defRPr lang="fr-FR"/>
            </a:defPPr>
            <a:lvl1pPr fontAlgn="auto">
              <a:lnSpc>
                <a:spcPct val="90000"/>
              </a:lnSpc>
              <a:spcAft>
                <a:spcPts val="0"/>
              </a:spcAft>
              <a:defRPr sz="2400" b="1">
                <a:latin typeface="Candara" panose="020E0502030303020204" pitchFamily="34" charset="0"/>
                <a:ea typeface="+mj-ea"/>
                <a:cs typeface="Arial" panose="020B0604020202020204" pitchFamily="34" charset="0"/>
              </a:defRPr>
            </a:lvl1pPr>
          </a:lstStyle>
          <a:p>
            <a:endParaRPr lang="fr-FR" sz="2400" dirty="0"/>
          </a:p>
        </p:txBody>
      </p:sp>
      <p:sp>
        <p:nvSpPr>
          <p:cNvPr id="13"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56434811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ster Slide" type="title" preserve="1">
  <p:cSld name="Master Slid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5989968" y="6430866"/>
            <a:ext cx="210477" cy="148089"/>
          </a:xfrm>
          <a:prstGeom prst="rect">
            <a:avLst/>
          </a:prstGeom>
          <a:noFill/>
          <a:ln>
            <a:noFill/>
          </a:ln>
        </p:spPr>
        <p:txBody>
          <a:bodyPr spcFirstLastPara="1" wrap="square" lIns="0" tIns="0" rIns="0" bIns="0" anchor="t" anchorCtr="0">
            <a:noAutofit/>
          </a:bodyPr>
          <a:lstStyle>
            <a:lvl1pPr marL="0" lvl="0"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1pPr>
            <a:lvl2pPr marL="0" lvl="1"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2pPr>
            <a:lvl3pPr marL="0" lvl="2"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3pPr>
            <a:lvl4pPr marL="0" lvl="3"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4pPr>
            <a:lvl5pPr marL="0" lvl="4"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5pPr>
            <a:lvl6pPr marL="0" lvl="5"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6pPr>
            <a:lvl7pPr marL="0" lvl="6"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7pPr>
            <a:lvl8pPr marL="0" lvl="7"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8pPr>
            <a:lvl9pPr marL="0" lvl="8"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229963413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GS_Diapo_Texte_Titre 1 ligne">
    <p:spTree>
      <p:nvGrpSpPr>
        <p:cNvPr id="1" name=""/>
        <p:cNvGrpSpPr/>
        <p:nvPr/>
      </p:nvGrpSpPr>
      <p:grpSpPr>
        <a:xfrm>
          <a:off x="0" y="0"/>
          <a:ext cx="0" cy="0"/>
          <a:chOff x="0" y="0"/>
          <a:chExt cx="0" cy="0"/>
        </a:xfrm>
      </p:grpSpPr>
      <p:sp>
        <p:nvSpPr>
          <p:cNvPr id="2" name="Espace réservé du numéro de diapositive 6"/>
          <p:cNvSpPr>
            <a:spLocks noGrp="1"/>
          </p:cNvSpPr>
          <p:nvPr>
            <p:ph type="sldNum" sz="quarter" idx="4"/>
          </p:nvPr>
        </p:nvSpPr>
        <p:spPr>
          <a:xfrm>
            <a:off x="10943205" y="6435902"/>
            <a:ext cx="814678" cy="309704"/>
          </a:xfrm>
          <a:prstGeom prst="rect">
            <a:avLst/>
          </a:prstGeom>
        </p:spPr>
        <p:txBody>
          <a:bodyPr lIns="121917" tIns="60958" rIns="121917" bIns="60958"/>
          <a:lstStyle>
            <a:lvl1pPr algn="ctr">
              <a:defRPr sz="1200" b="1">
                <a:solidFill>
                  <a:schemeClr val="tx1"/>
                </a:solidFill>
                <a:latin typeface="Arial" panose="020B0604020202020204" pitchFamily="34" charset="0"/>
                <a:cs typeface="Arial" panose="020B0604020202020204" pitchFamily="34" charset="0"/>
              </a:defRPr>
            </a:lvl1pPr>
          </a:lstStyle>
          <a:p>
            <a:fld id="{71EA4696-CE7E-4B16-ADD7-937198B6ED54}" type="slidenum">
              <a:rPr lang="fr-FR" smtClean="0"/>
              <a:pPr/>
              <a:t>‹N°›</a:t>
            </a:fld>
            <a:endParaRPr lang="fr-FR" dirty="0"/>
          </a:p>
        </p:txBody>
      </p:sp>
    </p:spTree>
    <p:extLst>
      <p:ext uri="{BB962C8B-B14F-4D97-AF65-F5344CB8AC3E}">
        <p14:creationId xmlns:p14="http://schemas.microsoft.com/office/powerpoint/2010/main" val="5271665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431744" y="6398323"/>
            <a:ext cx="1559797" cy="461265"/>
          </a:xfrm>
          <a:prstGeom prst="rect">
            <a:avLst/>
          </a:prstGeom>
        </p:spPr>
        <p:txBody>
          <a:bodyPr vert="horz" lIns="0" tIns="0" rIns="0" bIns="0" rtlCol="0" anchor="ctr" anchorCtr="0">
            <a:noAutofit/>
          </a:bodyPr>
          <a:lstStyle>
            <a:lvl1pPr algn="l">
              <a:defRPr sz="1000" b="1">
                <a:solidFill>
                  <a:schemeClr val="tx1"/>
                </a:solidFill>
              </a:defRPr>
            </a:lvl1pPr>
          </a:lstStyle>
          <a:p>
            <a:fld id="{6A4A60EE-9D13-3442-9796-E718C6343EC1}" type="datetime1">
              <a:rPr lang="fr-FR" cap="all" smtClean="0"/>
              <a:pPr/>
              <a:t>16/12/2022</a:t>
            </a:fld>
            <a:endParaRPr lang="fr-FR" cap="all" dirty="0"/>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431745" y="1665291"/>
            <a:ext cx="11231357" cy="324010"/>
          </a:xfrm>
        </p:spPr>
        <p:txBody>
          <a:bodyPr/>
          <a:lstStyle>
            <a:lvl1pPr marL="12699" indent="114289">
              <a:spcBef>
                <a:spcPts val="533"/>
              </a:spcBef>
              <a:spcAft>
                <a:spcPts val="1067"/>
              </a:spcAft>
              <a:buFont typeface="+mj-lt"/>
              <a:buNone/>
              <a:tabLst/>
              <a:defRPr sz="2000" b="1">
                <a:solidFill>
                  <a:schemeClr val="tx1">
                    <a:lumMod val="50000"/>
                    <a:lumOff val="50000"/>
                  </a:schemeClr>
                </a:solidFill>
              </a:defRPr>
            </a:lvl1pPr>
            <a:lvl2pPr marL="431957" indent="-191981">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431744" y="2277399"/>
            <a:ext cx="1123098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smtClean="0"/>
              <a:t>Direction générale de la santé</a:t>
            </a:r>
            <a:endParaRPr lang="fr-FR" dirty="0"/>
          </a:p>
        </p:txBody>
      </p:sp>
    </p:spTree>
    <p:extLst>
      <p:ext uri="{BB962C8B-B14F-4D97-AF65-F5344CB8AC3E}">
        <p14:creationId xmlns:p14="http://schemas.microsoft.com/office/powerpoint/2010/main" val="1432282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GS_Diapo_Texte_Sans titre">
    <p:spTree>
      <p:nvGrpSpPr>
        <p:cNvPr id="1" name=""/>
        <p:cNvGrpSpPr/>
        <p:nvPr/>
      </p:nvGrpSpPr>
      <p:grpSpPr>
        <a:xfrm>
          <a:off x="0" y="0"/>
          <a:ext cx="0" cy="0"/>
          <a:chOff x="0" y="0"/>
          <a:chExt cx="0" cy="0"/>
        </a:xfrm>
      </p:grpSpPr>
      <p:sp>
        <p:nvSpPr>
          <p:cNvPr id="4" name="Espace réservé du numéro de diapositive 6"/>
          <p:cNvSpPr>
            <a:spLocks noGrp="1"/>
          </p:cNvSpPr>
          <p:nvPr>
            <p:ph type="sldNum" sz="quarter" idx="4"/>
          </p:nvPr>
        </p:nvSpPr>
        <p:spPr>
          <a:xfrm>
            <a:off x="10943205" y="6435902"/>
            <a:ext cx="814678" cy="309704"/>
          </a:xfrm>
          <a:prstGeom prst="rect">
            <a:avLst/>
          </a:prstGeom>
        </p:spPr>
        <p:txBody>
          <a:bodyPr lIns="121917" tIns="60958" rIns="121917" bIns="60958"/>
          <a:lstStyle>
            <a:lvl1pPr algn="ctr">
              <a:defRPr sz="1200" b="1">
                <a:solidFill>
                  <a:schemeClr val="tx1"/>
                </a:solidFill>
                <a:latin typeface="Arial" panose="020B0604020202020204" pitchFamily="34" charset="0"/>
                <a:cs typeface="Arial" panose="020B0604020202020204" pitchFamily="34" charset="0"/>
              </a:defRPr>
            </a:lvl1pPr>
          </a:lstStyle>
          <a:p>
            <a:fld id="{71EA4696-CE7E-4B16-ADD7-937198B6ED54}" type="slidenum">
              <a:rPr lang="fr-FR" smtClean="0"/>
              <a:pPr/>
              <a:t>‹N°›</a:t>
            </a:fld>
            <a:endParaRPr lang="fr-FR" dirty="0"/>
          </a:p>
        </p:txBody>
      </p:sp>
    </p:spTree>
    <p:extLst>
      <p:ext uri="{BB962C8B-B14F-4D97-AF65-F5344CB8AC3E}">
        <p14:creationId xmlns:p14="http://schemas.microsoft.com/office/powerpoint/2010/main" val="85278875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ster Slide" type="title">
  <p:cSld name="Master Slid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5989968" y="6430866"/>
            <a:ext cx="210477" cy="148089"/>
          </a:xfrm>
          <a:prstGeom prst="rect">
            <a:avLst/>
          </a:prstGeom>
          <a:noFill/>
          <a:ln>
            <a:noFill/>
          </a:ln>
        </p:spPr>
        <p:txBody>
          <a:bodyPr spcFirstLastPara="1" wrap="square" lIns="0" tIns="0" rIns="0" bIns="0" anchor="t" anchorCtr="0">
            <a:noAutofit/>
          </a:bodyPr>
          <a:lstStyle>
            <a:lvl1pPr marL="0" lvl="0"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1pPr>
            <a:lvl2pPr marL="0" lvl="1"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2pPr>
            <a:lvl3pPr marL="0" lvl="2"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3pPr>
            <a:lvl4pPr marL="0" lvl="3"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4pPr>
            <a:lvl5pPr marL="0" lvl="4"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5pPr>
            <a:lvl6pPr marL="0" lvl="5"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6pPr>
            <a:lvl7pPr marL="0" lvl="6"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7pPr>
            <a:lvl8pPr marL="0" lvl="7"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8pPr>
            <a:lvl9pPr marL="0" lvl="8"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526322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6582743" y="720167"/>
            <a:ext cx="4647795" cy="2709427"/>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solidFill>
                  <a:schemeClr val="accent2"/>
                </a:solidFill>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7" name="Google Shape;27;p7"/>
          <p:cNvSpPr txBox="1">
            <a:spLocks noGrp="1"/>
          </p:cNvSpPr>
          <p:nvPr>
            <p:ph type="subTitle" idx="1"/>
          </p:nvPr>
        </p:nvSpPr>
        <p:spPr>
          <a:xfrm>
            <a:off x="6582743" y="3429794"/>
            <a:ext cx="4647795" cy="2608604"/>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41276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8628000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431745" y="1665292"/>
            <a:ext cx="11231357" cy="324010"/>
          </a:xfrm>
        </p:spPr>
        <p:txBody>
          <a:bodyPr/>
          <a:lstStyle>
            <a:lvl1pPr marL="12699" indent="114286">
              <a:spcBef>
                <a:spcPts val="533"/>
              </a:spcBef>
              <a:spcAft>
                <a:spcPts val="1067"/>
              </a:spcAft>
              <a:buFont typeface="+mj-lt"/>
              <a:buNone/>
              <a:tabLst/>
              <a:defRPr sz="2000" b="1">
                <a:solidFill>
                  <a:schemeClr val="tx1">
                    <a:lumMod val="50000"/>
                    <a:lumOff val="50000"/>
                  </a:schemeClr>
                </a:solidFill>
              </a:defRPr>
            </a:lvl1pPr>
            <a:lvl2pPr marL="431946" indent="-191976">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431744" y="2277400"/>
            <a:ext cx="1123098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
        <p:nvSpPr>
          <p:cNvPr id="6" name="Titre 1"/>
          <p:cNvSpPr txBox="1">
            <a:spLocks/>
          </p:cNvSpPr>
          <p:nvPr userDrawn="1"/>
        </p:nvSpPr>
        <p:spPr>
          <a:xfrm>
            <a:off x="1197154" y="79186"/>
            <a:ext cx="7163067" cy="468108"/>
          </a:xfrm>
          <a:prstGeom prst="rect">
            <a:avLst/>
          </a:prstGeom>
        </p:spPr>
        <p:txBody>
          <a:bodyPr lIns="0" tIns="0" rIns="0" bIns="0" anchor="ctr">
            <a:normAutofit/>
          </a:bodyPr>
          <a:lstStyle>
            <a:defPPr>
              <a:defRPr lang="fr-FR"/>
            </a:defPPr>
            <a:lvl1pPr fontAlgn="auto">
              <a:lnSpc>
                <a:spcPct val="90000"/>
              </a:lnSpc>
              <a:spcAft>
                <a:spcPts val="0"/>
              </a:spcAft>
              <a:defRPr sz="2400" b="1">
                <a:latin typeface="Candara" panose="020E0502030303020204" pitchFamily="34" charset="0"/>
                <a:ea typeface="+mj-ea"/>
                <a:cs typeface="Arial" panose="020B0604020202020204" pitchFamily="34" charset="0"/>
              </a:defRPr>
            </a:lvl1pPr>
          </a:lstStyle>
          <a:p>
            <a:endParaRPr lang="fr-FR" sz="2400" dirty="0"/>
          </a:p>
        </p:txBody>
      </p:sp>
    </p:spTree>
    <p:extLst>
      <p:ext uri="{BB962C8B-B14F-4D97-AF65-F5344CB8AC3E}">
        <p14:creationId xmlns:p14="http://schemas.microsoft.com/office/powerpoint/2010/main" val="211729307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lvl1pPr>
              <a:defRPr>
                <a:solidFill>
                  <a:schemeClr val="bg1"/>
                </a:solidFill>
              </a:defRPr>
            </a:lvl1p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431315" y="2085334"/>
            <a:ext cx="3359563" cy="3841316"/>
          </a:xfrm>
        </p:spPr>
        <p:txBody>
          <a:bodyPr/>
          <a:lstStyle>
            <a:lvl1pPr marL="191976" indent="-191976">
              <a:spcBef>
                <a:spcPts val="533"/>
              </a:spcBef>
              <a:spcAft>
                <a:spcPts val="1067"/>
              </a:spcAft>
              <a:buFont typeface="+mj-lt"/>
              <a:buAutoNum type="arabicPeriod"/>
              <a:defRPr b="1"/>
            </a:lvl1pPr>
            <a:lvl2pPr marL="431946" indent="-191976">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4415425" y="2085334"/>
            <a:ext cx="3359563" cy="3815232"/>
          </a:xfrm>
        </p:spPr>
        <p:txBody>
          <a:bodyPr/>
          <a:lstStyle>
            <a:lvl1pPr marL="191976" indent="-191976">
              <a:spcBef>
                <a:spcPts val="533"/>
              </a:spcBef>
              <a:spcAft>
                <a:spcPts val="1067"/>
              </a:spcAft>
              <a:buFont typeface="+mj-lt"/>
              <a:buAutoNum type="arabicPeriod"/>
              <a:defRPr b="1"/>
            </a:lvl1pPr>
            <a:lvl2pPr marL="431946" indent="-191976">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8350912" y="2085334"/>
            <a:ext cx="3359563" cy="3815232"/>
          </a:xfrm>
        </p:spPr>
        <p:txBody>
          <a:bodyPr/>
          <a:lstStyle>
            <a:lvl1pPr marL="191976" indent="-191976">
              <a:spcBef>
                <a:spcPts val="533"/>
              </a:spcBef>
              <a:spcAft>
                <a:spcPts val="1067"/>
              </a:spcAft>
              <a:buFont typeface="+mj-lt"/>
              <a:buAutoNum type="arabicPeriod"/>
              <a:defRPr b="1"/>
            </a:lvl1pPr>
            <a:lvl2pPr marL="431946" indent="-191976">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431745" y="910613"/>
            <a:ext cx="11231689" cy="720155"/>
          </a:xfrm>
        </p:spPr>
        <p:txBody>
          <a:bodyPr/>
          <a:lstStyle/>
          <a:p>
            <a:r>
              <a:rPr lang="fr-FR" dirty="0"/>
              <a:t>Sommaire</a:t>
            </a:r>
          </a:p>
        </p:txBody>
      </p:sp>
      <p:sp>
        <p:nvSpPr>
          <p:cNvPr id="7" name="Titre 1"/>
          <p:cNvSpPr txBox="1">
            <a:spLocks/>
          </p:cNvSpPr>
          <p:nvPr userDrawn="1"/>
        </p:nvSpPr>
        <p:spPr>
          <a:xfrm>
            <a:off x="1197154" y="92837"/>
            <a:ext cx="7163067" cy="468108"/>
          </a:xfrm>
          <a:prstGeom prst="rect">
            <a:avLst/>
          </a:prstGeom>
        </p:spPr>
        <p:txBody>
          <a:bodyPr lIns="0" tIns="0" rIns="0" bIns="0" anchor="ctr">
            <a:normAutofit/>
          </a:bodyPr>
          <a:lstStyle>
            <a:defPPr>
              <a:defRPr lang="fr-FR"/>
            </a:defPPr>
            <a:lvl1pPr fontAlgn="auto">
              <a:lnSpc>
                <a:spcPct val="90000"/>
              </a:lnSpc>
              <a:spcAft>
                <a:spcPts val="0"/>
              </a:spcAft>
              <a:defRPr sz="2400" b="1">
                <a:latin typeface="Candara" panose="020E0502030303020204" pitchFamily="34" charset="0"/>
                <a:ea typeface="+mj-ea"/>
                <a:cs typeface="Arial" panose="020B0604020202020204" pitchFamily="34" charset="0"/>
              </a:defRPr>
            </a:lvl1pPr>
          </a:lstStyle>
          <a:p>
            <a:endParaRPr lang="fr-FR" sz="2400" dirty="0"/>
          </a:p>
        </p:txBody>
      </p:sp>
    </p:spTree>
    <p:extLst>
      <p:ext uri="{BB962C8B-B14F-4D97-AF65-F5344CB8AC3E}">
        <p14:creationId xmlns:p14="http://schemas.microsoft.com/office/powerpoint/2010/main" val="103746117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431745" y="1665292"/>
            <a:ext cx="11231357" cy="324010"/>
          </a:xfrm>
        </p:spPr>
        <p:txBody>
          <a:bodyPr/>
          <a:lstStyle>
            <a:lvl1pPr marL="0" indent="126984">
              <a:spcBef>
                <a:spcPts val="533"/>
              </a:spcBef>
              <a:spcAft>
                <a:spcPts val="1067"/>
              </a:spcAft>
              <a:buFont typeface="+mj-lt"/>
              <a:buNone/>
              <a:tabLst/>
              <a:defRPr sz="2000" b="1">
                <a:solidFill>
                  <a:schemeClr val="tx1">
                    <a:lumMod val="50000"/>
                    <a:lumOff val="50000"/>
                  </a:schemeClr>
                </a:solidFill>
              </a:defRPr>
            </a:lvl1pPr>
            <a:lvl2pPr marL="431946" indent="-191976">
              <a:spcBef>
                <a:spcPts val="800"/>
              </a:spcBef>
              <a:spcAft>
                <a:spcPts val="1067"/>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431745" y="910613"/>
            <a:ext cx="11231689" cy="720155"/>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431315" y="2277400"/>
            <a:ext cx="3408184"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4367239" y="2277400"/>
            <a:ext cx="335956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8303164" y="2277400"/>
            <a:ext cx="335956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
        <p:nvSpPr>
          <p:cNvPr id="16"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45229225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12" name="Espace réservé du texte 11"/>
          <p:cNvSpPr>
            <a:spLocks noGrp="1"/>
          </p:cNvSpPr>
          <p:nvPr>
            <p:ph type="body" sz="quarter" idx="14" hasCustomPrompt="1"/>
          </p:nvPr>
        </p:nvSpPr>
        <p:spPr bwMode="gray">
          <a:xfrm>
            <a:off x="431315" y="2277400"/>
            <a:ext cx="335956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745" y="1665292"/>
            <a:ext cx="11231357" cy="324010"/>
          </a:xfrm>
        </p:spPr>
        <p:txBody>
          <a:bodyPr/>
          <a:lstStyle>
            <a:lvl1pPr marL="0" indent="126984">
              <a:spcBef>
                <a:spcPts val="533"/>
              </a:spcBef>
              <a:spcAft>
                <a:spcPts val="1067"/>
              </a:spcAft>
              <a:buFont typeface="+mj-lt"/>
              <a:buNone/>
              <a:tabLst/>
              <a:defRPr sz="2000" b="1">
                <a:solidFill>
                  <a:schemeClr val="tx1">
                    <a:lumMod val="50000"/>
                    <a:lumOff val="50000"/>
                  </a:schemeClr>
                </a:solidFill>
              </a:defRPr>
            </a:lvl1pPr>
            <a:lvl2pPr marL="431946" indent="-191976">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745" y="910613"/>
            <a:ext cx="11231689" cy="720155"/>
          </a:xfrm>
        </p:spPr>
        <p:txBody>
          <a:bodyPr/>
          <a:lstStyle/>
          <a:p>
            <a:r>
              <a:rPr lang="fr-FR" dirty="0"/>
              <a:t>Titre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4175244" y="2277400"/>
            <a:ext cx="7487857" cy="3841316"/>
          </a:xfrm>
        </p:spPr>
        <p:txBody>
          <a:bodyPr/>
          <a:lstStyle/>
          <a:p>
            <a:r>
              <a:rPr lang="fr-FR" dirty="0" smtClean="0"/>
              <a:t>Cliquez sur l'icône pour ajouter une image</a:t>
            </a:r>
            <a:endParaRPr lang="fr-FR" dirty="0"/>
          </a:p>
        </p:txBody>
      </p:sp>
      <p:sp>
        <p:nvSpPr>
          <p:cNvPr id="9"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
        <p:nvSpPr>
          <p:cNvPr id="10"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404372202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12" name="Espace réservé du texte 11"/>
          <p:cNvSpPr>
            <a:spLocks noGrp="1"/>
          </p:cNvSpPr>
          <p:nvPr>
            <p:ph type="body" sz="quarter" idx="14" hasCustomPrompt="1"/>
          </p:nvPr>
        </p:nvSpPr>
        <p:spPr bwMode="gray">
          <a:xfrm>
            <a:off x="8303164" y="2277400"/>
            <a:ext cx="335956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745" y="1665292"/>
            <a:ext cx="11231357" cy="324010"/>
          </a:xfrm>
        </p:spPr>
        <p:txBody>
          <a:bodyPr/>
          <a:lstStyle>
            <a:lvl1pPr marL="0" indent="126984">
              <a:spcBef>
                <a:spcPts val="533"/>
              </a:spcBef>
              <a:spcAft>
                <a:spcPts val="1067"/>
              </a:spcAft>
              <a:buFont typeface="+mj-lt"/>
              <a:buNone/>
              <a:tabLst/>
              <a:defRPr sz="2000" b="1">
                <a:solidFill>
                  <a:schemeClr val="tx1">
                    <a:lumMod val="50000"/>
                    <a:lumOff val="50000"/>
                  </a:schemeClr>
                </a:solidFill>
              </a:defRPr>
            </a:lvl1pPr>
            <a:lvl2pPr marL="431946" indent="-191976">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745" y="910613"/>
            <a:ext cx="11231689" cy="720155"/>
          </a:xfrm>
        </p:spPr>
        <p:txBody>
          <a:bodyPr/>
          <a:lstStyle/>
          <a:p>
            <a:r>
              <a:rPr lang="fr-FR" dirty="0"/>
              <a:t>Titre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431315" y="2277401"/>
            <a:ext cx="7680384" cy="3840522"/>
          </a:xfrm>
        </p:spPr>
        <p:txBody>
          <a:bodyPr/>
          <a:lstStyle/>
          <a:p>
            <a:r>
              <a:rPr lang="fr-FR" dirty="0" smtClean="0"/>
              <a:t>Cliquez sur l'icône pour ajouter un graphique</a:t>
            </a:r>
            <a:endParaRPr lang="fr-FR" dirty="0"/>
          </a:p>
        </p:txBody>
      </p:sp>
      <p:sp>
        <p:nvSpPr>
          <p:cNvPr id="9"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
        <p:nvSpPr>
          <p:cNvPr id="10"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58688079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431744" y="2853597"/>
            <a:ext cx="11230538" cy="3058340"/>
          </a:xfrm>
        </p:spPr>
        <p:txBody>
          <a:bodyPr/>
          <a:lstStyle>
            <a:lvl1pPr>
              <a:lnSpc>
                <a:spcPct val="90000"/>
              </a:lnSpc>
              <a:spcAft>
                <a:spcPts val="0"/>
              </a:spcAft>
              <a:defRPr sz="4333" b="1" cap="all" baseline="0"/>
            </a:lvl1pPr>
            <a:lvl2pPr marL="122752" indent="0">
              <a:spcBef>
                <a:spcPts val="667"/>
              </a:spcBef>
              <a:spcAft>
                <a:spcPts val="0"/>
              </a:spcAft>
              <a:buNone/>
              <a:tabLst/>
              <a:defRPr sz="2467"/>
            </a:lvl2pPr>
          </a:lstStyle>
          <a:p>
            <a:pPr lvl="0"/>
            <a:r>
              <a:rPr lang="fr-FR" dirty="0"/>
              <a:t>Titre</a:t>
            </a:r>
          </a:p>
          <a:p>
            <a:pPr lvl="1"/>
            <a:r>
              <a:rPr lang="fr-FR" dirty="0"/>
              <a:t>Sous-titre</a:t>
            </a:r>
          </a:p>
        </p:txBody>
      </p: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431745" y="6398324"/>
            <a:ext cx="1613703" cy="461266"/>
          </a:xfrm>
          <a:prstGeom prst="rect">
            <a:avLst/>
          </a:prstGeom>
        </p:spPr>
        <p:txBody>
          <a:bodyPr vert="horz" lIns="0" tIns="0" rIns="0" bIns="0" rtlCol="0" anchor="ctr" anchorCtr="0">
            <a:noAutofit/>
          </a:bodyPr>
          <a:lstStyle>
            <a:lvl1pPr algn="l">
              <a:defRPr sz="1000" b="1">
                <a:solidFill>
                  <a:schemeClr val="tx1"/>
                </a:solidFill>
              </a:defRPr>
            </a:lvl1pPr>
          </a:lstStyle>
          <a:p>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9863667" y="6379477"/>
            <a:ext cx="1799766" cy="480111"/>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pPr/>
              <a:t>‹N°›</a:t>
            </a:fld>
            <a:endParaRPr lang="fr-FR" dirty="0"/>
          </a:p>
        </p:txBody>
      </p:sp>
      <p:pic>
        <p:nvPicPr>
          <p:cNvPr id="9" name="Image 8">
            <a:extLst>
              <a:ext uri="{FF2B5EF4-FFF2-40B4-BE49-F238E27FC236}">
                <a16:creationId xmlns:a16="http://schemas.microsoft.com/office/drawing/2014/main" id="{9F578734-7B6B-B848-8F7C-20D24745BC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39970" y="164675"/>
            <a:ext cx="2687297" cy="2093157"/>
          </a:xfrm>
          <a:prstGeom prst="rect">
            <a:avLst/>
          </a:prstGeom>
        </p:spPr>
      </p:pic>
      <p:sp>
        <p:nvSpPr>
          <p:cNvPr id="8"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Tree>
    <p:extLst>
      <p:ext uri="{BB962C8B-B14F-4D97-AF65-F5344CB8AC3E}">
        <p14:creationId xmlns:p14="http://schemas.microsoft.com/office/powerpoint/2010/main" val="34557995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431314" y="2085333"/>
            <a:ext cx="3359563" cy="3841316"/>
          </a:xfrm>
        </p:spPr>
        <p:txBody>
          <a:bodyPr/>
          <a:lstStyle>
            <a:lvl1pPr marL="191981" indent="-191981">
              <a:spcBef>
                <a:spcPts val="533"/>
              </a:spcBef>
              <a:spcAft>
                <a:spcPts val="1067"/>
              </a:spcAft>
              <a:buFont typeface="+mj-lt"/>
              <a:buAutoNum type="arabicPeriod"/>
              <a:defRPr b="1"/>
            </a:lvl1pPr>
            <a:lvl2pPr marL="431957" indent="-191981">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4415425" y="2085333"/>
            <a:ext cx="3359563" cy="3815233"/>
          </a:xfrm>
        </p:spPr>
        <p:txBody>
          <a:bodyPr/>
          <a:lstStyle>
            <a:lvl1pPr marL="191981" indent="-191981">
              <a:spcBef>
                <a:spcPts val="533"/>
              </a:spcBef>
              <a:spcAft>
                <a:spcPts val="1067"/>
              </a:spcAft>
              <a:buFont typeface="+mj-lt"/>
              <a:buAutoNum type="arabicPeriod"/>
              <a:defRPr b="1"/>
            </a:lvl1pPr>
            <a:lvl2pPr marL="431957" indent="-191981">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8350911" y="2085333"/>
            <a:ext cx="3359563" cy="3815233"/>
          </a:xfrm>
        </p:spPr>
        <p:txBody>
          <a:bodyPr/>
          <a:lstStyle>
            <a:lvl1pPr marL="191981" indent="-191981">
              <a:spcBef>
                <a:spcPts val="533"/>
              </a:spcBef>
              <a:spcAft>
                <a:spcPts val="1067"/>
              </a:spcAft>
              <a:buFont typeface="+mj-lt"/>
              <a:buAutoNum type="arabicPeriod"/>
              <a:defRPr b="1"/>
            </a:lvl1pPr>
            <a:lvl2pPr marL="431957" indent="-191981">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431745" y="6398323"/>
            <a:ext cx="1613703" cy="461265"/>
          </a:xfrm>
          <a:prstGeom prst="rect">
            <a:avLst/>
          </a:prstGeom>
        </p:spPr>
        <p:txBody>
          <a:bodyPr vert="horz" lIns="0" tIns="0" rIns="0" bIns="0" rtlCol="0" anchor="ctr" anchorCtr="0">
            <a:noAutofit/>
          </a:bodyPr>
          <a:lstStyle>
            <a:lvl1pPr algn="l">
              <a:defRPr sz="1000" b="1">
                <a:solidFill>
                  <a:schemeClr val="tx1"/>
                </a:solidFill>
              </a:defRPr>
            </a:lvl1pPr>
          </a:lstStyle>
          <a:p>
            <a:fld id="{251C71F6-E0A6-1740-B64F-38F332886BAF}" type="datetime1">
              <a:rPr lang="fr-FR" cap="all" smtClean="0"/>
              <a:pPr/>
              <a:t>16/12/2022</a:t>
            </a:fld>
            <a:endParaRPr lang="fr-FR" cap="all" dirty="0"/>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431745" y="910613"/>
            <a:ext cx="11231688" cy="720155"/>
          </a:xfrm>
        </p:spPr>
        <p:txBody>
          <a:bodyPr/>
          <a:lstStyle/>
          <a:p>
            <a:r>
              <a:rPr lang="fr-FR" dirty="0"/>
              <a:t>Sommaire</a:t>
            </a:r>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smtClean="0"/>
              <a:t>Direction générale de la santé</a:t>
            </a:r>
            <a:endParaRPr lang="fr-FR" dirty="0"/>
          </a:p>
        </p:txBody>
      </p:sp>
    </p:spTree>
    <p:extLst>
      <p:ext uri="{BB962C8B-B14F-4D97-AF65-F5344CB8AC3E}">
        <p14:creationId xmlns:p14="http://schemas.microsoft.com/office/powerpoint/2010/main" val="28222250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84228"/>
            <a:ext cx="12190413" cy="5926649"/>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485650" y="6398324"/>
            <a:ext cx="1559797" cy="461266"/>
          </a:xfrm>
          <a:prstGeom prst="rect">
            <a:avLst/>
          </a:prstGeom>
        </p:spPr>
        <p:txBody>
          <a:bodyPr vert="horz" lIns="0" tIns="0" rIns="0" bIns="0" rtlCol="0" anchor="ctr" anchorCtr="0">
            <a:noAutofit/>
          </a:bodyPr>
          <a:lstStyle>
            <a:lvl1pPr algn="l">
              <a:defRPr sz="1000" b="1">
                <a:solidFill>
                  <a:schemeClr val="bg1"/>
                </a:solidFill>
              </a:defRPr>
            </a:lvl1pPr>
          </a:lstStyle>
          <a:p>
            <a:endParaRPr lang="fr-FR" cap="all" dirty="0"/>
          </a:p>
        </p:txBody>
      </p:sp>
      <p:sp>
        <p:nvSpPr>
          <p:cNvPr id="2" name="Titre 1"/>
          <p:cNvSpPr>
            <a:spLocks noGrp="1"/>
          </p:cNvSpPr>
          <p:nvPr>
            <p:ph type="title" hasCustomPrompt="1"/>
          </p:nvPr>
        </p:nvSpPr>
        <p:spPr bwMode="gray">
          <a:xfrm>
            <a:off x="479937" y="984228"/>
            <a:ext cx="11230538" cy="5396449"/>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527934" indent="-527934">
              <a:buFont typeface="+mj-lt"/>
              <a:buAutoNum type="arabicPeriod"/>
              <a:defRPr sz="4333">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9863667" y="6379477"/>
            <a:ext cx="1799766" cy="480111"/>
          </a:xfrm>
          <a:prstGeom prst="rect">
            <a:avLst/>
          </a:prstGeom>
        </p:spPr>
        <p:txBody>
          <a:bodyPr vert="horz" lIns="0" tIns="0" rIns="0" bIns="0" rtlCol="0" anchor="ctr" anchorCtr="0">
            <a:noAutofit/>
          </a:bodyPr>
          <a:lstStyle>
            <a:lvl1pPr algn="r">
              <a:defRPr sz="1000"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Tree>
    <p:extLst>
      <p:ext uri="{BB962C8B-B14F-4D97-AF65-F5344CB8AC3E}">
        <p14:creationId xmlns:p14="http://schemas.microsoft.com/office/powerpoint/2010/main" val="346643932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9532"/>
            <a:ext cx="239969" cy="240056"/>
          </a:xfrm>
          <a:prstGeom prst="rect">
            <a:avLst/>
          </a:prstGeom>
          <a:ln>
            <a:solidFill>
              <a:schemeClr val="tx1">
                <a:alpha val="0"/>
              </a:schemeClr>
            </a:solidFill>
          </a:ln>
        </p:spPr>
        <p:txBody>
          <a:bodyPr/>
          <a:lstStyle>
            <a:lvl1pPr>
              <a:defRPr sz="133">
                <a:solidFill>
                  <a:schemeClr val="tx1">
                    <a:alpha val="0"/>
                  </a:schemeClr>
                </a:solidFill>
              </a:defRPr>
            </a:lvl1pPr>
          </a:lstStyle>
          <a:p>
            <a:endParaRPr lang="fr-FR" dirty="0"/>
          </a:p>
        </p:txBody>
      </p:sp>
      <p:sp>
        <p:nvSpPr>
          <p:cNvPr id="5" name="Espace réservé du pied de page 4"/>
          <p:cNvSpPr>
            <a:spLocks noGrp="1"/>
          </p:cNvSpPr>
          <p:nvPr>
            <p:ph type="ftr" sz="quarter" idx="11"/>
          </p:nvPr>
        </p:nvSpPr>
        <p:spPr bwMode="gray">
          <a:xfrm>
            <a:off x="959875" y="5830616"/>
            <a:ext cx="4319438" cy="597401"/>
          </a:xfrm>
          <a:prstGeom prst="rect">
            <a:avLst/>
          </a:prstGeom>
        </p:spPr>
        <p:txBody>
          <a:bodyPr anchor="ctr" anchorCtr="0"/>
          <a:lstStyle>
            <a:lvl1pPr algn="l">
              <a:defRPr sz="1533"/>
            </a:lvl1pPr>
          </a:lstStyle>
          <a:p>
            <a:endParaRPr lang="fr-FR" dirty="0"/>
          </a:p>
        </p:txBody>
      </p:sp>
      <p:sp>
        <p:nvSpPr>
          <p:cNvPr id="6" name="Espace réservé du numéro de diapositive 5"/>
          <p:cNvSpPr>
            <a:spLocks noGrp="1"/>
          </p:cNvSpPr>
          <p:nvPr>
            <p:ph type="sldNum" sz="quarter" idx="12"/>
          </p:nvPr>
        </p:nvSpPr>
        <p:spPr bwMode="gray">
          <a:xfrm>
            <a:off x="0" y="6619532"/>
            <a:ext cx="239969" cy="240056"/>
          </a:xfr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239969" cy="240056"/>
          </a:xfrm>
          <a:prstGeom prst="rect">
            <a:avLst/>
          </a:prstGeom>
          <a:ln>
            <a:solidFill>
              <a:schemeClr val="tx1">
                <a:alpha val="0"/>
              </a:schemeClr>
            </a:solidFill>
          </a:ln>
        </p:spPr>
        <p:txBody>
          <a:bodyPr/>
          <a:lstStyle>
            <a:lvl1pPr>
              <a:defRPr sz="133">
                <a:solidFill>
                  <a:schemeClr val="tx1">
                    <a:alpha val="0"/>
                  </a:schemeClr>
                </a:solidFill>
              </a:defRPr>
            </a:lvl1pPr>
          </a:lstStyle>
          <a:p>
            <a:r>
              <a:rPr lang="fr-FR" dirty="0"/>
              <a:t>Titre</a:t>
            </a:r>
          </a:p>
        </p:txBody>
      </p:sp>
      <p:pic>
        <p:nvPicPr>
          <p:cNvPr id="9" name="Image 8">
            <a:extLst>
              <a:ext uri="{FF2B5EF4-FFF2-40B4-BE49-F238E27FC236}">
                <a16:creationId xmlns:a16="http://schemas.microsoft.com/office/drawing/2014/main" id="{007764BE-02C7-D347-925A-71726A94B0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76472" y="260710"/>
            <a:ext cx="4754750" cy="3703512"/>
          </a:xfrm>
          <a:prstGeom prst="rect">
            <a:avLst/>
          </a:prstGeom>
        </p:spPr>
      </p:pic>
    </p:spTree>
    <p:extLst>
      <p:ext uri="{BB962C8B-B14F-4D97-AF65-F5344CB8AC3E}">
        <p14:creationId xmlns:p14="http://schemas.microsoft.com/office/powerpoint/2010/main" val="115102968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3589537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9" name="Rectangle 8"/>
          <p:cNvSpPr/>
          <p:nvPr userDrawn="1"/>
        </p:nvSpPr>
        <p:spPr>
          <a:xfrm>
            <a:off x="1" y="6506094"/>
            <a:ext cx="12190413" cy="360000"/>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143"/>
            <a:endParaRPr lang="en-GB" sz="1800" dirty="0">
              <a:latin typeface="Candara" panose="020E0502030303020204" pitchFamily="34" charset="0"/>
              <a:cs typeface="Arial" panose="020B0604020202020204" pitchFamily="34" charset="0"/>
            </a:endParaRPr>
          </a:p>
        </p:txBody>
      </p:sp>
      <p:sp>
        <p:nvSpPr>
          <p:cNvPr id="11" name="Rectangle 10"/>
          <p:cNvSpPr/>
          <p:nvPr userDrawn="1"/>
        </p:nvSpPr>
        <p:spPr>
          <a:xfrm>
            <a:off x="2675652" y="6584494"/>
            <a:ext cx="683911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noProof="0" dirty="0" smtClean="0">
                <a:solidFill>
                  <a:schemeClr val="bg1"/>
                </a:solidFill>
                <a:latin typeface="Arial Narrow" panose="020B0606020202030204" pitchFamily="34" charset="0"/>
                <a:cs typeface="Arial" panose="020B0604020202020204" pitchFamily="34" charset="0"/>
              </a:rPr>
              <a:t>Base nationale des défibrillateurs automatisé</a:t>
            </a:r>
            <a:r>
              <a:rPr lang="fr-FR" sz="1400" b="1" baseline="0" noProof="0" dirty="0" smtClean="0">
                <a:solidFill>
                  <a:schemeClr val="bg1"/>
                </a:solidFill>
                <a:latin typeface="Arial Narrow" panose="020B0606020202030204" pitchFamily="34" charset="0"/>
                <a:cs typeface="Arial" panose="020B0604020202020204" pitchFamily="34" charset="0"/>
              </a:rPr>
              <a:t>s externes – </a:t>
            </a:r>
            <a:r>
              <a:rPr lang="fr-FR" sz="1400" b="1" baseline="0" noProof="0" dirty="0" err="1" smtClean="0">
                <a:solidFill>
                  <a:schemeClr val="bg1"/>
                </a:solidFill>
                <a:latin typeface="Arial Narrow" panose="020B0606020202030204" pitchFamily="34" charset="0"/>
                <a:cs typeface="Arial" panose="020B0604020202020204" pitchFamily="34" charset="0"/>
              </a:rPr>
              <a:t>Géo’DAE</a:t>
            </a:r>
            <a:endParaRPr lang="fr-FR" sz="1400" b="1" baseline="0" noProof="0" dirty="0" smtClean="0">
              <a:solidFill>
                <a:schemeClr val="bg1"/>
              </a:solidFill>
              <a:latin typeface="Arial Narrow" panose="020B0606020202030204" pitchFamily="34" charset="0"/>
              <a:cs typeface="Arial" panose="020B0604020202020204" pitchFamily="34" charset="0"/>
            </a:endParaRPr>
          </a:p>
        </p:txBody>
      </p:sp>
      <p:pic>
        <p:nvPicPr>
          <p:cNvPr id="23" name="Image 22"/>
          <p:cNvPicPr>
            <a:picLocks noChangeAspect="1"/>
          </p:cNvPicPr>
          <p:nvPr userDrawn="1"/>
        </p:nvPicPr>
        <p:blipFill>
          <a:blip r:embed="rId2"/>
          <a:stretch>
            <a:fillRect/>
          </a:stretch>
        </p:blipFill>
        <p:spPr>
          <a:xfrm>
            <a:off x="10538251" y="165399"/>
            <a:ext cx="1466741" cy="612142"/>
          </a:xfrm>
          <a:prstGeom prst="rect">
            <a:avLst/>
          </a:prstGeom>
        </p:spPr>
      </p:pic>
      <p:sp>
        <p:nvSpPr>
          <p:cNvPr id="25" name="Titre 1"/>
          <p:cNvSpPr txBox="1">
            <a:spLocks/>
          </p:cNvSpPr>
          <p:nvPr userDrawn="1"/>
        </p:nvSpPr>
        <p:spPr>
          <a:xfrm>
            <a:off x="1557078" y="163138"/>
            <a:ext cx="7163067" cy="468108"/>
          </a:xfrm>
          <a:prstGeom prst="rect">
            <a:avLst/>
          </a:prstGeom>
        </p:spPr>
        <p:txBody>
          <a:bodyPr lIns="0" tIns="0" rIns="0" bIns="0" anchor="ctr">
            <a:normAutofit/>
          </a:bodyPr>
          <a:lstStyle>
            <a:defPPr>
              <a:defRPr lang="fr-FR"/>
            </a:defPPr>
            <a:lvl1pPr fontAlgn="auto">
              <a:lnSpc>
                <a:spcPct val="90000"/>
              </a:lnSpc>
              <a:spcAft>
                <a:spcPts val="0"/>
              </a:spcAft>
              <a:defRPr sz="2400" b="1">
                <a:latin typeface="Candara" panose="020E0502030303020204" pitchFamily="34" charset="0"/>
                <a:ea typeface="+mj-ea"/>
                <a:cs typeface="Arial" panose="020B0604020202020204" pitchFamily="34" charset="0"/>
              </a:defRPr>
            </a:lvl1pPr>
          </a:lstStyle>
          <a:p>
            <a:endParaRPr lang="fr-FR" sz="2400" dirty="0"/>
          </a:p>
        </p:txBody>
      </p:sp>
      <p:sp>
        <p:nvSpPr>
          <p:cNvPr id="12" name="Rectangle 9"/>
          <p:cNvSpPr>
            <a:spLocks noChangeArrowheads="1"/>
          </p:cNvSpPr>
          <p:nvPr userDrawn="1"/>
        </p:nvSpPr>
        <p:spPr bwMode="auto">
          <a:xfrm flipV="1">
            <a:off x="1248329" y="590937"/>
            <a:ext cx="9262794" cy="36008"/>
          </a:xfrm>
          <a:prstGeom prst="rect">
            <a:avLst/>
          </a:prstGeom>
          <a:solidFill>
            <a:srgbClr val="004192"/>
          </a:solidFill>
          <a:ln w="9525">
            <a:noFill/>
            <a:miter lim="800000"/>
            <a:headEnd/>
            <a:tailEnd/>
          </a:ln>
        </p:spPr>
        <p:txBody>
          <a:bodyPr wrap="none" anchor="ctr"/>
          <a:lstStyle/>
          <a:p>
            <a:pPr algn="ctr" eaLnBrk="0" hangingPunct="0">
              <a:defRPr/>
            </a:pPr>
            <a:r>
              <a:rPr lang="fr-FR" sz="2400" dirty="0">
                <a:latin typeface="Arial" panose="020B0604020202020204" pitchFamily="34" charset="0"/>
                <a:cs typeface="Arial" panose="020B0604020202020204" pitchFamily="34" charset="0"/>
              </a:rPr>
              <a:t> </a:t>
            </a:r>
          </a:p>
        </p:txBody>
      </p:sp>
      <p:sp>
        <p:nvSpPr>
          <p:cNvPr id="13"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90015124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Master Slide" type="title">
  <p:cSld name="Master Slid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5989968" y="6430866"/>
            <a:ext cx="210477" cy="148089"/>
          </a:xfrm>
          <a:prstGeom prst="rect">
            <a:avLst/>
          </a:prstGeom>
          <a:noFill/>
          <a:ln>
            <a:noFill/>
          </a:ln>
        </p:spPr>
        <p:txBody>
          <a:bodyPr spcFirstLastPara="1" wrap="square" lIns="0" tIns="0" rIns="0" bIns="0" anchor="t" anchorCtr="0">
            <a:noAutofit/>
          </a:bodyPr>
          <a:lstStyle>
            <a:lvl1pPr marL="0" lvl="0"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1pPr>
            <a:lvl2pPr marL="0" lvl="1"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2pPr>
            <a:lvl3pPr marL="0" lvl="2"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3pPr>
            <a:lvl4pPr marL="0" lvl="3"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4pPr>
            <a:lvl5pPr marL="0" lvl="4"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5pPr>
            <a:lvl6pPr marL="0" lvl="5"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6pPr>
            <a:lvl7pPr marL="0" lvl="6"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7pPr>
            <a:lvl8pPr marL="0" lvl="7"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8pPr>
            <a:lvl9pPr marL="0" lvl="8"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24010086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431745" y="6398323"/>
            <a:ext cx="1613703" cy="461265"/>
          </a:xfrm>
          <a:prstGeom prst="rect">
            <a:avLst/>
          </a:prstGeom>
        </p:spPr>
        <p:txBody>
          <a:bodyPr vert="horz" lIns="0" tIns="0" rIns="0" bIns="0" rtlCol="0" anchor="ctr" anchorCtr="0">
            <a:noAutofit/>
          </a:bodyPr>
          <a:lstStyle>
            <a:lvl1pPr algn="l">
              <a:defRPr sz="1000" b="1">
                <a:solidFill>
                  <a:schemeClr val="tx1"/>
                </a:solidFill>
              </a:defRPr>
            </a:lvl1pPr>
          </a:lstStyle>
          <a:p>
            <a:fld id="{5E6183FC-BA60-7C49-ABF3-B50982741576}" type="datetime1">
              <a:rPr lang="fr-FR" cap="all" smtClean="0"/>
              <a:pPr/>
              <a:t>16/12/2022</a:t>
            </a:fld>
            <a:endParaRPr lang="fr-FR" cap="all" dirty="0"/>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431745" y="1665291"/>
            <a:ext cx="11231357" cy="324010"/>
          </a:xfrm>
        </p:spPr>
        <p:txBody>
          <a:bodyPr/>
          <a:lstStyle>
            <a:lvl1pPr marL="0" indent="126987">
              <a:spcBef>
                <a:spcPts val="533"/>
              </a:spcBef>
              <a:spcAft>
                <a:spcPts val="1067"/>
              </a:spcAft>
              <a:buFont typeface="+mj-lt"/>
              <a:buNone/>
              <a:tabLst/>
              <a:defRPr sz="2000" b="1">
                <a:solidFill>
                  <a:schemeClr val="tx1">
                    <a:lumMod val="50000"/>
                    <a:lumOff val="50000"/>
                  </a:schemeClr>
                </a:solidFill>
              </a:defRPr>
            </a:lvl1pPr>
            <a:lvl2pPr marL="431957" indent="-191981">
              <a:spcBef>
                <a:spcPts val="800"/>
              </a:spcBef>
              <a:spcAft>
                <a:spcPts val="1067"/>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431745" y="910613"/>
            <a:ext cx="11231688" cy="720155"/>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431315" y="2277399"/>
            <a:ext cx="3408184"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4367239" y="2277399"/>
            <a:ext cx="335956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8303164" y="2277399"/>
            <a:ext cx="335956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smtClean="0"/>
              <a:t>Direction générale de la santé</a:t>
            </a:r>
            <a:endParaRPr lang="fr-FR" dirty="0"/>
          </a:p>
        </p:txBody>
      </p:sp>
    </p:spTree>
    <p:extLst>
      <p:ext uri="{BB962C8B-B14F-4D97-AF65-F5344CB8AC3E}">
        <p14:creationId xmlns:p14="http://schemas.microsoft.com/office/powerpoint/2010/main" val="1179342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431314" y="2277399"/>
            <a:ext cx="335956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431745" y="6398323"/>
            <a:ext cx="1613703" cy="461265"/>
          </a:xfrm>
          <a:prstGeom prst="rect">
            <a:avLst/>
          </a:prstGeom>
        </p:spPr>
        <p:txBody>
          <a:bodyPr vert="horz" lIns="0" tIns="0" rIns="0" bIns="0" rtlCol="0" anchor="ctr" anchorCtr="0">
            <a:noAutofit/>
          </a:bodyPr>
          <a:lstStyle>
            <a:lvl1pPr algn="l">
              <a:defRPr sz="1000" b="1">
                <a:solidFill>
                  <a:schemeClr val="tx1"/>
                </a:solidFill>
              </a:defRPr>
            </a:lvl1pPr>
          </a:lstStyle>
          <a:p>
            <a:fld id="{0597CDB5-73DC-8641-8CC1-FAD9379FD627}" type="datetime1">
              <a:rPr lang="fr-FR" cap="all" smtClean="0"/>
              <a:pPr/>
              <a:t>16/12/2022</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745" y="1665291"/>
            <a:ext cx="11231357" cy="324010"/>
          </a:xfrm>
        </p:spPr>
        <p:txBody>
          <a:bodyPr/>
          <a:lstStyle>
            <a:lvl1pPr marL="0" indent="126987">
              <a:spcBef>
                <a:spcPts val="533"/>
              </a:spcBef>
              <a:spcAft>
                <a:spcPts val="1067"/>
              </a:spcAft>
              <a:buFont typeface="+mj-lt"/>
              <a:buNone/>
              <a:tabLst/>
              <a:defRPr sz="2000" b="1">
                <a:solidFill>
                  <a:schemeClr val="tx1">
                    <a:lumMod val="50000"/>
                    <a:lumOff val="50000"/>
                  </a:schemeClr>
                </a:solidFill>
              </a:defRPr>
            </a:lvl1pPr>
            <a:lvl2pPr marL="431957" indent="-191981">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745" y="910613"/>
            <a:ext cx="11231688" cy="720155"/>
          </a:xfrm>
        </p:spPr>
        <p:txBody>
          <a:bodyPr/>
          <a:lstStyle/>
          <a:p>
            <a:r>
              <a:rPr lang="fr-FR" dirty="0"/>
              <a:t>Titre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4175243" y="2277399"/>
            <a:ext cx="7487857" cy="3841316"/>
          </a:xfrm>
        </p:spPr>
        <p:txBody>
          <a:bodyPr/>
          <a:lstStyle/>
          <a:p>
            <a:r>
              <a:rPr lang="fr-FR" smtClean="0"/>
              <a:t>Cliquez sur l'icône pour ajouter une image</a:t>
            </a:r>
            <a:endParaRPr lang="fr-FR"/>
          </a:p>
        </p:txBody>
      </p:sp>
      <p:sp>
        <p:nvSpPr>
          <p:cNvPr id="9"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smtClean="0"/>
              <a:t>Direction générale de la santé</a:t>
            </a:r>
            <a:endParaRPr lang="fr-FR" dirty="0"/>
          </a:p>
        </p:txBody>
      </p:sp>
    </p:spTree>
    <p:extLst>
      <p:ext uri="{BB962C8B-B14F-4D97-AF65-F5344CB8AC3E}">
        <p14:creationId xmlns:p14="http://schemas.microsoft.com/office/powerpoint/2010/main" val="4109830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8303164" y="2277399"/>
            <a:ext cx="335956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431745" y="6398323"/>
            <a:ext cx="1613703" cy="461265"/>
          </a:xfrm>
          <a:prstGeom prst="rect">
            <a:avLst/>
          </a:prstGeom>
        </p:spPr>
        <p:txBody>
          <a:bodyPr vert="horz" lIns="0" tIns="0" rIns="0" bIns="0" rtlCol="0" anchor="ctr" anchorCtr="0">
            <a:noAutofit/>
          </a:bodyPr>
          <a:lstStyle>
            <a:lvl1pPr algn="l">
              <a:defRPr sz="1000" b="1">
                <a:solidFill>
                  <a:schemeClr val="tx1"/>
                </a:solidFill>
              </a:defRPr>
            </a:lvl1pPr>
          </a:lstStyle>
          <a:p>
            <a:fld id="{8E1290DD-BE4D-794B-919C-D565D1B9C67D}" type="datetime1">
              <a:rPr lang="fr-FR" cap="all" smtClean="0"/>
              <a:pPr/>
              <a:t>16/12/2022</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745" y="1665291"/>
            <a:ext cx="11231357" cy="324010"/>
          </a:xfrm>
        </p:spPr>
        <p:txBody>
          <a:bodyPr/>
          <a:lstStyle>
            <a:lvl1pPr marL="0" indent="126987">
              <a:spcBef>
                <a:spcPts val="533"/>
              </a:spcBef>
              <a:spcAft>
                <a:spcPts val="1067"/>
              </a:spcAft>
              <a:buFont typeface="+mj-lt"/>
              <a:buNone/>
              <a:tabLst/>
              <a:defRPr sz="2000" b="1">
                <a:solidFill>
                  <a:schemeClr val="tx1">
                    <a:lumMod val="50000"/>
                    <a:lumOff val="50000"/>
                  </a:schemeClr>
                </a:solidFill>
              </a:defRPr>
            </a:lvl1pPr>
            <a:lvl2pPr marL="431957" indent="-191981">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745" y="910613"/>
            <a:ext cx="11231688" cy="720155"/>
          </a:xfrm>
        </p:spPr>
        <p:txBody>
          <a:bodyPr/>
          <a:lstStyle/>
          <a:p>
            <a:r>
              <a:rPr lang="fr-FR" dirty="0"/>
              <a:t>Titre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431315" y="2277400"/>
            <a:ext cx="7680384" cy="3840522"/>
          </a:xfrm>
        </p:spPr>
        <p:txBody>
          <a:bodyPr/>
          <a:lstStyle/>
          <a:p>
            <a:r>
              <a:rPr lang="fr-FR" smtClean="0"/>
              <a:t>Cliquez sur l'icône pour ajouter un graphique</a:t>
            </a:r>
            <a:endParaRPr lang="fr-FR"/>
          </a:p>
        </p:txBody>
      </p:sp>
      <p:sp>
        <p:nvSpPr>
          <p:cNvPr id="9"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smtClean="0"/>
              <a:t>Direction générale de la santé</a:t>
            </a:r>
            <a:endParaRPr lang="fr-FR" dirty="0"/>
          </a:p>
        </p:txBody>
      </p:sp>
    </p:spTree>
    <p:extLst>
      <p:ext uri="{BB962C8B-B14F-4D97-AF65-F5344CB8AC3E}">
        <p14:creationId xmlns:p14="http://schemas.microsoft.com/office/powerpoint/2010/main" val="1016942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431744" y="2853597"/>
            <a:ext cx="11230538" cy="3058340"/>
          </a:xfrm>
        </p:spPr>
        <p:txBody>
          <a:bodyPr/>
          <a:lstStyle>
            <a:lvl1pPr>
              <a:lnSpc>
                <a:spcPct val="90000"/>
              </a:lnSpc>
              <a:spcAft>
                <a:spcPts val="0"/>
              </a:spcAft>
              <a:defRPr sz="4333" b="1" cap="all" baseline="0"/>
            </a:lvl1pPr>
            <a:lvl2pPr marL="122754" indent="0">
              <a:spcBef>
                <a:spcPts val="667"/>
              </a:spcBef>
              <a:spcAft>
                <a:spcPts val="0"/>
              </a:spcAft>
              <a:buNone/>
              <a:tabLst/>
              <a:defRPr sz="2466"/>
            </a:lvl2pPr>
          </a:lstStyle>
          <a:p>
            <a:pPr lvl="0"/>
            <a:r>
              <a:rPr lang="fr-FR" dirty="0"/>
              <a:t>Titre</a:t>
            </a:r>
          </a:p>
          <a:p>
            <a:pPr lvl="1"/>
            <a:r>
              <a:rPr lang="fr-FR" dirty="0"/>
              <a:t>Sous-titre</a:t>
            </a:r>
          </a:p>
        </p:txBody>
      </p:sp>
      <p:cxnSp>
        <p:nvCxnSpPr>
          <p:cNvPr id="12" name="Connecteur droit 11"/>
          <p:cNvCxnSpPr>
            <a:cxnSpLocks/>
          </p:cNvCxnSpPr>
          <p:nvPr/>
        </p:nvCxnSpPr>
        <p:spPr bwMode="gray">
          <a:xfrm>
            <a:off x="431744" y="6380677"/>
            <a:ext cx="11231357"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431745" y="6398323"/>
            <a:ext cx="1613703" cy="461265"/>
          </a:xfrm>
          <a:prstGeom prst="rect">
            <a:avLst/>
          </a:prstGeom>
        </p:spPr>
        <p:txBody>
          <a:bodyPr vert="horz" lIns="0" tIns="0" rIns="0" bIns="0" rtlCol="0" anchor="ctr" anchorCtr="0">
            <a:noAutofit/>
          </a:bodyPr>
          <a:lstStyle>
            <a:lvl1pPr algn="l">
              <a:defRPr sz="1000" b="1">
                <a:solidFill>
                  <a:schemeClr val="tx1"/>
                </a:solidFill>
              </a:defRPr>
            </a:lvl1pPr>
          </a:lstStyle>
          <a:p>
            <a:fld id="{D7698221-35EF-134F-B87A-568DECC70F29}" type="datetime1">
              <a:rPr lang="fr-FR" cap="all" smtClean="0"/>
              <a:pPr/>
              <a:t>16/12/2022</a:t>
            </a:fld>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9863666" y="6379477"/>
            <a:ext cx="1799766" cy="480111"/>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pPr/>
              <a:t>‹N°›</a:t>
            </a:fld>
            <a:endParaRPr lang="fr-FR" dirty="0"/>
          </a:p>
        </p:txBody>
      </p:sp>
      <p:pic>
        <p:nvPicPr>
          <p:cNvPr id="9" name="Image 8">
            <a:extLst>
              <a:ext uri="{FF2B5EF4-FFF2-40B4-BE49-F238E27FC236}">
                <a16:creationId xmlns:a16="http://schemas.microsoft.com/office/drawing/2014/main" id="{9F578734-7B6B-B848-8F7C-20D24745BC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39970" y="266702"/>
            <a:ext cx="3031913" cy="1914665"/>
          </a:xfrm>
          <a:prstGeom prst="rect">
            <a:avLst/>
          </a:prstGeom>
        </p:spPr>
      </p:pic>
      <p:sp>
        <p:nvSpPr>
          <p:cNvPr id="8"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smtClean="0"/>
              <a:t>Direction générale de la santé</a:t>
            </a:r>
            <a:endParaRPr lang="fr-FR" dirty="0"/>
          </a:p>
        </p:txBody>
      </p:sp>
    </p:spTree>
    <p:extLst>
      <p:ext uri="{BB962C8B-B14F-4D97-AF65-F5344CB8AC3E}">
        <p14:creationId xmlns:p14="http://schemas.microsoft.com/office/powerpoint/2010/main" val="3748264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84228"/>
            <a:ext cx="12190413" cy="5926649"/>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485650" y="6398323"/>
            <a:ext cx="1559797" cy="461265"/>
          </a:xfrm>
          <a:prstGeom prst="rect">
            <a:avLst/>
          </a:prstGeom>
        </p:spPr>
        <p:txBody>
          <a:bodyPr vert="horz" lIns="0" tIns="0" rIns="0" bIns="0" rtlCol="0" anchor="ctr" anchorCtr="0">
            <a:noAutofit/>
          </a:bodyPr>
          <a:lstStyle>
            <a:lvl1pPr algn="l">
              <a:defRPr sz="1000" b="1">
                <a:solidFill>
                  <a:schemeClr val="bg1"/>
                </a:solidFill>
              </a:defRPr>
            </a:lvl1pPr>
          </a:lstStyle>
          <a:p>
            <a:fld id="{5F7325A3-5315-1B4B-A0D9-112471EB5837}" type="datetime1">
              <a:rPr lang="fr-FR" cap="all" smtClean="0"/>
              <a:pPr/>
              <a:t>16/12/2022</a:t>
            </a:fld>
            <a:endParaRPr lang="fr-FR" cap="all" dirty="0"/>
          </a:p>
        </p:txBody>
      </p:sp>
      <p:sp>
        <p:nvSpPr>
          <p:cNvPr id="2" name="Titre 1"/>
          <p:cNvSpPr>
            <a:spLocks noGrp="1"/>
          </p:cNvSpPr>
          <p:nvPr>
            <p:ph type="title" hasCustomPrompt="1"/>
          </p:nvPr>
        </p:nvSpPr>
        <p:spPr bwMode="gray">
          <a:xfrm>
            <a:off x="479936" y="984228"/>
            <a:ext cx="11230538" cy="5396449"/>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527947" indent="-527947">
              <a:buFont typeface="+mj-lt"/>
              <a:buAutoNum type="arabicPeriod"/>
              <a:defRPr sz="4333">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9863666" y="6379477"/>
            <a:ext cx="1799766" cy="480111"/>
          </a:xfrm>
          <a:prstGeom prst="rect">
            <a:avLst/>
          </a:prstGeom>
        </p:spPr>
        <p:txBody>
          <a:bodyPr vert="horz" lIns="0" tIns="0" rIns="0" bIns="0" rtlCol="0" anchor="ctr" anchorCtr="0">
            <a:noAutofit/>
          </a:bodyPr>
          <a:lstStyle>
            <a:lvl1pPr algn="r">
              <a:defRPr sz="1000"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smtClean="0"/>
              <a:t>Direction générale de la santé</a:t>
            </a:r>
            <a:endParaRPr lang="fr-FR" dirty="0"/>
          </a:p>
        </p:txBody>
      </p:sp>
    </p:spTree>
    <p:extLst>
      <p:ext uri="{BB962C8B-B14F-4D97-AF65-F5344CB8AC3E}">
        <p14:creationId xmlns:p14="http://schemas.microsoft.com/office/powerpoint/2010/main" val="3639409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9532"/>
            <a:ext cx="239969" cy="240056"/>
          </a:xfrm>
          <a:prstGeom prst="rect">
            <a:avLst/>
          </a:prstGeom>
          <a:ln>
            <a:solidFill>
              <a:schemeClr val="tx1">
                <a:alpha val="0"/>
              </a:schemeClr>
            </a:solidFill>
          </a:ln>
        </p:spPr>
        <p:txBody>
          <a:bodyPr/>
          <a:lstStyle>
            <a:lvl1pPr>
              <a:defRPr sz="133">
                <a:solidFill>
                  <a:schemeClr val="tx1">
                    <a:alpha val="0"/>
                  </a:schemeClr>
                </a:solidFill>
              </a:defRPr>
            </a:lvl1pPr>
          </a:lstStyle>
          <a:p>
            <a:fld id="{4EA19884-7A29-DC4E-9311-A62E54788E52}" type="datetime1">
              <a:rPr lang="fr-FR" smtClean="0"/>
              <a:t>16/12/2022</a:t>
            </a:fld>
            <a:endParaRPr lang="fr-FR" dirty="0"/>
          </a:p>
        </p:txBody>
      </p:sp>
      <p:sp>
        <p:nvSpPr>
          <p:cNvPr id="5" name="Espace réservé du pied de page 4"/>
          <p:cNvSpPr>
            <a:spLocks noGrp="1"/>
          </p:cNvSpPr>
          <p:nvPr>
            <p:ph type="ftr" sz="quarter" idx="11"/>
          </p:nvPr>
        </p:nvSpPr>
        <p:spPr bwMode="gray">
          <a:xfrm>
            <a:off x="959875" y="5830616"/>
            <a:ext cx="4319438" cy="597401"/>
          </a:xfrm>
          <a:prstGeom prst="rect">
            <a:avLst/>
          </a:prstGeom>
        </p:spPr>
        <p:txBody>
          <a:bodyPr anchor="ctr" anchorCtr="0"/>
          <a:lstStyle>
            <a:lvl1pPr algn="l">
              <a:defRPr sz="1533"/>
            </a:lvl1pPr>
          </a:lstStyle>
          <a:p>
            <a:r>
              <a:rPr lang="fr-FR" dirty="0" smtClean="0"/>
              <a:t>Direction générale</a:t>
            </a:r>
          </a:p>
          <a:p>
            <a:r>
              <a:rPr lang="fr-FR" dirty="0" smtClean="0"/>
              <a:t>de la santé</a:t>
            </a:r>
            <a:endParaRPr lang="fr-FR" dirty="0"/>
          </a:p>
        </p:txBody>
      </p:sp>
      <p:sp>
        <p:nvSpPr>
          <p:cNvPr id="6" name="Espace réservé du numéro de diapositive 5"/>
          <p:cNvSpPr>
            <a:spLocks noGrp="1"/>
          </p:cNvSpPr>
          <p:nvPr>
            <p:ph type="sldNum" sz="quarter" idx="12"/>
          </p:nvPr>
        </p:nvSpPr>
        <p:spPr bwMode="gray">
          <a:xfrm>
            <a:off x="0" y="6619532"/>
            <a:ext cx="239969" cy="240056"/>
          </a:xfr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239969" cy="240056"/>
          </a:xfrm>
          <a:prstGeom prst="rect">
            <a:avLst/>
          </a:prstGeom>
          <a:ln>
            <a:solidFill>
              <a:schemeClr val="tx1">
                <a:alpha val="0"/>
              </a:schemeClr>
            </a:solidFill>
          </a:ln>
        </p:spPr>
        <p:txBody>
          <a:bodyPr/>
          <a:lstStyle>
            <a:lvl1pPr>
              <a:defRPr sz="133">
                <a:solidFill>
                  <a:schemeClr val="tx1">
                    <a:alpha val="0"/>
                  </a:schemeClr>
                </a:solidFill>
              </a:defRPr>
            </a:lvl1pPr>
          </a:lstStyle>
          <a:p>
            <a:r>
              <a:rPr lang="fr-FR" dirty="0"/>
              <a:t>Titre</a:t>
            </a:r>
          </a:p>
        </p:txBody>
      </p:sp>
      <p:pic>
        <p:nvPicPr>
          <p:cNvPr id="9" name="Image 8">
            <a:extLst>
              <a:ext uri="{FF2B5EF4-FFF2-40B4-BE49-F238E27FC236}">
                <a16:creationId xmlns:a16="http://schemas.microsoft.com/office/drawing/2014/main" id="{007764BE-02C7-D347-925A-71726A94B0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76471" y="611141"/>
            <a:ext cx="5527886" cy="3490883"/>
          </a:xfrm>
          <a:prstGeom prst="rect">
            <a:avLst/>
          </a:prstGeom>
        </p:spPr>
      </p:pic>
    </p:spTree>
    <p:extLst>
      <p:ext uri="{BB962C8B-B14F-4D97-AF65-F5344CB8AC3E}">
        <p14:creationId xmlns:p14="http://schemas.microsoft.com/office/powerpoint/2010/main" val="146940269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1.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4.png"/><Relationship Id="rId5" Type="http://schemas.openxmlformats.org/officeDocument/2006/relationships/slideLayout" Target="../slideLayouts/slideLayout14.xml"/><Relationship Id="rId10" Type="http://schemas.openxmlformats.org/officeDocument/2006/relationships/theme" Target="../theme/theme3.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5.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45868"/>
      </p:ext>
    </p:extLst>
  </p:cSld>
  <p:clrMap bg1="lt1" tx1="dk1" bg2="lt2" tx2="dk2" accent1="accent1" accent2="accent2" accent3="accent3" accent4="accent4" accent5="accent5" accent6="accent6" hlink="hlink" folHlink="folHlink"/>
  <p:sldLayoutIdLst>
    <p:sldLayoutId id="2147483756" r:id="rId1"/>
  </p:sldLayoutIdLst>
  <p:timing>
    <p:tnLst>
      <p:par>
        <p:cTn id="1" dur="indefinite" restart="never" nodeType="tmRoot"/>
      </p:par>
    </p:tnLst>
  </p:timing>
  <p:txStyles>
    <p:titleStyle>
      <a:lvl1pPr algn="l" defTabSz="1219170" rtl="0" eaLnBrk="1" latinLnBrk="0" hangingPunct="1">
        <a:lnSpc>
          <a:spcPct val="90000"/>
        </a:lnSpc>
        <a:spcBef>
          <a:spcPct val="0"/>
        </a:spcBef>
        <a:buNone/>
        <a:defRPr sz="5900"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00"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700"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1745" y="2277400"/>
            <a:ext cx="11231688" cy="393734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6" name="Espace réservé du numéro de diapositive 5"/>
          <p:cNvSpPr>
            <a:spLocks noGrp="1"/>
          </p:cNvSpPr>
          <p:nvPr>
            <p:ph type="sldNum" sz="quarter" idx="4"/>
          </p:nvPr>
        </p:nvSpPr>
        <p:spPr bwMode="gray">
          <a:xfrm>
            <a:off x="9863666" y="6379477"/>
            <a:ext cx="1799766" cy="480111"/>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431744" y="6380677"/>
            <a:ext cx="11231357"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431745" y="910613"/>
            <a:ext cx="11231688" cy="720155"/>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420883" y="6379478"/>
            <a:ext cx="2742843" cy="366267"/>
          </a:xfrm>
          <a:prstGeom prst="rect">
            <a:avLst/>
          </a:prstGeom>
        </p:spPr>
        <p:txBody>
          <a:bodyPr vert="horz" lIns="91440" tIns="45720" rIns="91440" bIns="45720" rtlCol="0" anchor="ctr"/>
          <a:lstStyle>
            <a:lvl1pPr algn="l">
              <a:defRPr sz="1000" b="1">
                <a:solidFill>
                  <a:schemeClr val="tx1"/>
                </a:solidFill>
              </a:defRPr>
            </a:lvl1pPr>
          </a:lstStyle>
          <a:p>
            <a:fld id="{B858D49A-5A7A-574D-A0ED-52B5C1EFA876}" type="datetime1">
              <a:rPr lang="fr-FR" cap="all" smtClean="0"/>
              <a:pPr/>
              <a:t>16/12/2022</a:t>
            </a:fld>
            <a:endParaRPr lang="fr-FR" cap="all" dirty="0"/>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479938" y="6380677"/>
            <a:ext cx="11230538"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433B51AF-3A50-3342-8D79-F2F92F59917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gray">
          <a:xfrm>
            <a:off x="383949" y="68643"/>
            <a:ext cx="1262369" cy="797191"/>
          </a:xfrm>
          <a:prstGeom prst="rect">
            <a:avLst/>
          </a:prstGeom>
        </p:spPr>
      </p:pic>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smtClean="0"/>
              <a:t>Direction générale de la santé</a:t>
            </a:r>
            <a:endParaRPr lang="fr-FR" dirty="0"/>
          </a:p>
        </p:txBody>
      </p:sp>
    </p:spTree>
    <p:extLst>
      <p:ext uri="{BB962C8B-B14F-4D97-AF65-F5344CB8AC3E}">
        <p14:creationId xmlns:p14="http://schemas.microsoft.com/office/powerpoint/2010/main" val="3659681122"/>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Lst>
  <p:hf hdr="0"/>
  <p:txStyles>
    <p:titleStyle>
      <a:lvl1pPr marL="19049" indent="0" algn="l" defTabSz="1219078" rtl="0" eaLnBrk="1" latinLnBrk="0" hangingPunct="1">
        <a:lnSpc>
          <a:spcPct val="90000"/>
        </a:lnSpc>
        <a:spcBef>
          <a:spcPct val="0"/>
        </a:spcBef>
        <a:buNone/>
        <a:tabLst/>
        <a:defRPr sz="3333" b="1" kern="1200">
          <a:solidFill>
            <a:schemeClr val="tx1"/>
          </a:solidFill>
          <a:latin typeface="+mj-lt"/>
          <a:ea typeface="+mj-ea"/>
          <a:cs typeface="+mj-cs"/>
        </a:defRPr>
      </a:lvl1pPr>
    </p:titleStyle>
    <p:bodyStyle>
      <a:lvl1pPr marL="122754" indent="0" algn="l" defTabSz="1219078" rtl="0" eaLnBrk="1" latinLnBrk="0" hangingPunct="1">
        <a:lnSpc>
          <a:spcPct val="100000"/>
        </a:lnSpc>
        <a:spcBef>
          <a:spcPts val="0"/>
        </a:spcBef>
        <a:spcAft>
          <a:spcPts val="667"/>
        </a:spcAft>
        <a:buFont typeface="Arial" pitchFamily="34" charset="0"/>
        <a:buNone/>
        <a:tabLst/>
        <a:defRPr sz="1866" b="0" kern="1200">
          <a:solidFill>
            <a:schemeClr val="tx1"/>
          </a:solidFill>
          <a:latin typeface="+mn-lt"/>
          <a:ea typeface="+mn-ea"/>
          <a:cs typeface="+mn-cs"/>
        </a:defRPr>
      </a:lvl1pPr>
      <a:lvl2pPr marL="468553" indent="-228577" algn="l" defTabSz="1219078"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29" indent="-228577" algn="l" defTabSz="1219078" rtl="0" eaLnBrk="1" latinLnBrk="0" hangingPunct="1">
        <a:lnSpc>
          <a:spcPct val="100000"/>
        </a:lnSpc>
        <a:spcBef>
          <a:spcPts val="133"/>
        </a:spcBef>
        <a:spcAft>
          <a:spcPts val="133"/>
        </a:spcAft>
        <a:buSzPct val="100000"/>
        <a:buFont typeface="Wingdings" pitchFamily="2" charset="2"/>
        <a:buChar char="§"/>
        <a:defRPr sz="1333" kern="1200">
          <a:solidFill>
            <a:schemeClr val="tx1"/>
          </a:solidFill>
          <a:latin typeface="+mn-lt"/>
          <a:ea typeface="+mn-ea"/>
          <a:cs typeface="+mn-cs"/>
        </a:defRPr>
      </a:lvl3pPr>
      <a:lvl4pPr marL="948505" indent="-228577" algn="l" defTabSz="1219078"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476" indent="-228577" algn="l" defTabSz="1219078"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465"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2004"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266773" indent="0" algn="l" defTabSz="1219078" rtl="0" eaLnBrk="1" latinLnBrk="0" hangingPunct="1">
        <a:spcBef>
          <a:spcPct val="20000"/>
        </a:spcBef>
        <a:buFont typeface="Arial" pitchFamily="34" charset="0"/>
        <a:buNone/>
        <a:defRPr sz="2666" kern="1200">
          <a:solidFill>
            <a:schemeClr val="tx1"/>
          </a:solidFill>
          <a:latin typeface="+mn-lt"/>
          <a:ea typeface="+mn-ea"/>
          <a:cs typeface="+mn-cs"/>
        </a:defRPr>
      </a:lvl8pPr>
      <a:lvl9pPr marL="5181082"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fr-FR"/>
      </a:defPPr>
      <a:lvl1pPr marL="0" algn="l" defTabSz="1219078" rtl="0" eaLnBrk="1" latinLnBrk="0" hangingPunct="1">
        <a:defRPr sz="2400" kern="1200">
          <a:solidFill>
            <a:schemeClr val="tx1"/>
          </a:solidFill>
          <a:latin typeface="+mn-lt"/>
          <a:ea typeface="+mn-ea"/>
          <a:cs typeface="+mn-cs"/>
        </a:defRPr>
      </a:lvl1pPr>
      <a:lvl2pPr marL="609539" algn="l" defTabSz="1219078" rtl="0" eaLnBrk="1" latinLnBrk="0" hangingPunct="1">
        <a:defRPr sz="2400" kern="1200">
          <a:solidFill>
            <a:schemeClr val="tx1"/>
          </a:solidFill>
          <a:latin typeface="+mn-lt"/>
          <a:ea typeface="+mn-ea"/>
          <a:cs typeface="+mn-cs"/>
        </a:defRPr>
      </a:lvl2pPr>
      <a:lvl3pPr marL="1219078" algn="l" defTabSz="1219078" rtl="0" eaLnBrk="1" latinLnBrk="0" hangingPunct="1">
        <a:defRPr sz="2400" kern="1200">
          <a:solidFill>
            <a:schemeClr val="tx1"/>
          </a:solidFill>
          <a:latin typeface="+mn-lt"/>
          <a:ea typeface="+mn-ea"/>
          <a:cs typeface="+mn-cs"/>
        </a:defRPr>
      </a:lvl3pPr>
      <a:lvl4pPr marL="1828617" algn="l" defTabSz="1219078" rtl="0" eaLnBrk="1" latinLnBrk="0" hangingPunct="1">
        <a:defRPr sz="2400" kern="1200">
          <a:solidFill>
            <a:schemeClr val="tx1"/>
          </a:solidFill>
          <a:latin typeface="+mn-lt"/>
          <a:ea typeface="+mn-ea"/>
          <a:cs typeface="+mn-cs"/>
        </a:defRPr>
      </a:lvl4pPr>
      <a:lvl5pPr marL="2438156" algn="l" defTabSz="1219078" rtl="0" eaLnBrk="1" latinLnBrk="0" hangingPunct="1">
        <a:defRPr sz="2400" kern="1200">
          <a:solidFill>
            <a:schemeClr val="tx1"/>
          </a:solidFill>
          <a:latin typeface="+mn-lt"/>
          <a:ea typeface="+mn-ea"/>
          <a:cs typeface="+mn-cs"/>
        </a:defRPr>
      </a:lvl5pPr>
      <a:lvl6pPr marL="3047695" algn="l" defTabSz="1219078" rtl="0" eaLnBrk="1" latinLnBrk="0" hangingPunct="1">
        <a:defRPr sz="2400" kern="1200">
          <a:solidFill>
            <a:schemeClr val="tx1"/>
          </a:solidFill>
          <a:latin typeface="+mn-lt"/>
          <a:ea typeface="+mn-ea"/>
          <a:cs typeface="+mn-cs"/>
        </a:defRPr>
      </a:lvl6pPr>
      <a:lvl7pPr marL="3657234" algn="l" defTabSz="1219078" rtl="0" eaLnBrk="1" latinLnBrk="0" hangingPunct="1">
        <a:defRPr sz="2400" kern="1200">
          <a:solidFill>
            <a:schemeClr val="tx1"/>
          </a:solidFill>
          <a:latin typeface="+mn-lt"/>
          <a:ea typeface="+mn-ea"/>
          <a:cs typeface="+mn-cs"/>
        </a:defRPr>
      </a:lvl7pPr>
      <a:lvl8pPr marL="4266773" algn="l" defTabSz="1219078" rtl="0" eaLnBrk="1" latinLnBrk="0" hangingPunct="1">
        <a:defRPr sz="2400" kern="1200">
          <a:solidFill>
            <a:schemeClr val="tx1"/>
          </a:solidFill>
          <a:latin typeface="+mn-lt"/>
          <a:ea typeface="+mn-ea"/>
          <a:cs typeface="+mn-cs"/>
        </a:defRPr>
      </a:lvl8pPr>
      <a:lvl9pPr marL="4876312" algn="l" defTabSz="1219078"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1745" y="2277401"/>
            <a:ext cx="11231689" cy="3937344"/>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431745" y="910613"/>
            <a:ext cx="11231689" cy="720155"/>
          </a:xfrm>
          <a:prstGeom prst="rect">
            <a:avLst/>
          </a:prstGeom>
        </p:spPr>
        <p:txBody>
          <a:bodyPr vert="horz" lIns="91440" tIns="45720" rIns="91440" bIns="45720" rtlCol="0" anchor="ctr">
            <a:normAutofit/>
          </a:bodyPr>
          <a:lstStyle/>
          <a:p>
            <a:r>
              <a:rPr lang="fr-FR" dirty="0"/>
              <a:t>Titre </a:t>
            </a:r>
          </a:p>
        </p:txBody>
      </p:sp>
      <p:sp>
        <p:nvSpPr>
          <p:cNvPr id="7" name="Rectangle 6"/>
          <p:cNvSpPr/>
          <p:nvPr userDrawn="1"/>
        </p:nvSpPr>
        <p:spPr>
          <a:xfrm>
            <a:off x="1" y="6506094"/>
            <a:ext cx="12190413" cy="360000"/>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143"/>
            <a:endParaRPr lang="en-GB" sz="1800" dirty="0">
              <a:latin typeface="Candara" panose="020E0502030303020204" pitchFamily="34" charset="0"/>
              <a:cs typeface="Arial" panose="020B0604020202020204" pitchFamily="34" charset="0"/>
            </a:endParaRPr>
          </a:p>
        </p:txBody>
      </p:sp>
      <p:sp>
        <p:nvSpPr>
          <p:cNvPr id="8" name="Rectangle 7"/>
          <p:cNvSpPr/>
          <p:nvPr userDrawn="1"/>
        </p:nvSpPr>
        <p:spPr>
          <a:xfrm>
            <a:off x="2675652" y="6584494"/>
            <a:ext cx="683911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noProof="0" dirty="0" smtClean="0">
                <a:solidFill>
                  <a:schemeClr val="bg1"/>
                </a:solidFill>
                <a:latin typeface="Arial Narrow" panose="020B0606020202030204" pitchFamily="34" charset="0"/>
                <a:cs typeface="Arial" panose="020B0604020202020204" pitchFamily="34" charset="0"/>
              </a:rPr>
              <a:t>Base nationale des défibrillateurs automatisé</a:t>
            </a:r>
            <a:r>
              <a:rPr lang="fr-FR" sz="1400" b="1" baseline="0" noProof="0" dirty="0" smtClean="0">
                <a:solidFill>
                  <a:schemeClr val="bg1"/>
                </a:solidFill>
                <a:latin typeface="Arial Narrow" panose="020B0606020202030204" pitchFamily="34" charset="0"/>
                <a:cs typeface="Arial" panose="020B0604020202020204" pitchFamily="34" charset="0"/>
              </a:rPr>
              <a:t>s externes – </a:t>
            </a:r>
            <a:r>
              <a:rPr lang="fr-FR" sz="1400" b="1" baseline="0" noProof="0" dirty="0" err="1" smtClean="0">
                <a:solidFill>
                  <a:schemeClr val="bg1"/>
                </a:solidFill>
                <a:latin typeface="Arial Narrow" panose="020B0606020202030204" pitchFamily="34" charset="0"/>
                <a:cs typeface="Arial" panose="020B0604020202020204" pitchFamily="34" charset="0"/>
              </a:rPr>
              <a:t>Géo’DAE</a:t>
            </a:r>
            <a:endParaRPr lang="fr-FR" sz="1400" b="1" baseline="0" noProof="0" dirty="0" smtClean="0">
              <a:solidFill>
                <a:schemeClr val="bg1"/>
              </a:solidFill>
              <a:latin typeface="Arial Narrow" panose="020B0606020202030204" pitchFamily="34" charset="0"/>
              <a:cs typeface="Arial" panose="020B0604020202020204" pitchFamily="34" charset="0"/>
            </a:endParaRPr>
          </a:p>
        </p:txBody>
      </p:sp>
      <p:pic>
        <p:nvPicPr>
          <p:cNvPr id="9" name="Image 8"/>
          <p:cNvPicPr>
            <a:picLocks noChangeAspect="1"/>
          </p:cNvPicPr>
          <p:nvPr userDrawn="1"/>
        </p:nvPicPr>
        <p:blipFill>
          <a:blip r:embed="rId11"/>
          <a:stretch>
            <a:fillRect/>
          </a:stretch>
        </p:blipFill>
        <p:spPr>
          <a:xfrm>
            <a:off x="10538251" y="172758"/>
            <a:ext cx="1466741" cy="612142"/>
          </a:xfrm>
          <a:prstGeom prst="rect">
            <a:avLst/>
          </a:prstGeom>
        </p:spPr>
      </p:pic>
      <p:sp>
        <p:nvSpPr>
          <p:cNvPr id="10" name="Rectangle 9"/>
          <p:cNvSpPr>
            <a:spLocks noChangeArrowheads="1"/>
          </p:cNvSpPr>
          <p:nvPr userDrawn="1"/>
        </p:nvSpPr>
        <p:spPr bwMode="auto">
          <a:xfrm flipV="1">
            <a:off x="1161554" y="594561"/>
            <a:ext cx="9358782" cy="28807"/>
          </a:xfrm>
          <a:prstGeom prst="rect">
            <a:avLst/>
          </a:prstGeom>
          <a:solidFill>
            <a:srgbClr val="004192"/>
          </a:solidFill>
          <a:ln w="9525">
            <a:noFill/>
            <a:miter lim="800000"/>
            <a:headEnd/>
            <a:tailEnd/>
          </a:ln>
        </p:spPr>
        <p:txBody>
          <a:bodyPr wrap="none" anchor="ctr"/>
          <a:lstStyle/>
          <a:p>
            <a:pPr algn="ctr" eaLnBrk="0" hangingPunct="0">
              <a:defRPr/>
            </a:pPr>
            <a:r>
              <a:rPr lang="fr-FR" sz="2400" dirty="0">
                <a:latin typeface="Arial" panose="020B0604020202020204" pitchFamily="34" charset="0"/>
                <a:cs typeface="Arial" panose="020B0604020202020204" pitchFamily="34" charset="0"/>
              </a:rPr>
              <a:t> </a:t>
            </a:r>
          </a:p>
        </p:txBody>
      </p:sp>
      <p:sp>
        <p:nvSpPr>
          <p:cNvPr id="11" name="Titre 1"/>
          <p:cNvSpPr txBox="1">
            <a:spLocks/>
          </p:cNvSpPr>
          <p:nvPr userDrawn="1"/>
        </p:nvSpPr>
        <p:spPr>
          <a:xfrm>
            <a:off x="1143639" y="233184"/>
            <a:ext cx="7163067" cy="468108"/>
          </a:xfrm>
          <a:prstGeom prst="rect">
            <a:avLst/>
          </a:prstGeom>
        </p:spPr>
        <p:txBody>
          <a:bodyPr lIns="0" tIns="0" rIns="0" bIns="0" anchor="ctr">
            <a:normAutofit/>
          </a:bodyPr>
          <a:lstStyle>
            <a:defPPr>
              <a:defRPr lang="fr-FR"/>
            </a:defPPr>
            <a:lvl1pPr fontAlgn="auto">
              <a:lnSpc>
                <a:spcPct val="90000"/>
              </a:lnSpc>
              <a:spcAft>
                <a:spcPts val="0"/>
              </a:spcAft>
              <a:defRPr sz="2400" b="1">
                <a:latin typeface="Candara" panose="020E0502030303020204" pitchFamily="34" charset="0"/>
                <a:ea typeface="+mj-ea"/>
                <a:cs typeface="Arial" panose="020B0604020202020204" pitchFamily="34" charset="0"/>
              </a:defRPr>
            </a:lvl1pPr>
          </a:lstStyle>
          <a:p>
            <a:endParaRPr lang="fr-FR" sz="2400" dirty="0"/>
          </a:p>
        </p:txBody>
      </p:sp>
      <p:sp>
        <p:nvSpPr>
          <p:cNvPr id="6" name="Espace réservé du numéro de diapositive 5"/>
          <p:cNvSpPr>
            <a:spLocks noGrp="1"/>
          </p:cNvSpPr>
          <p:nvPr>
            <p:ph type="sldNum" sz="quarter" idx="4"/>
          </p:nvPr>
        </p:nvSpPr>
        <p:spPr bwMode="gray">
          <a:xfrm>
            <a:off x="9863667" y="6379477"/>
            <a:ext cx="1799766" cy="480111"/>
          </a:xfrm>
          <a:prstGeom prst="rect">
            <a:avLst/>
          </a:prstGeom>
        </p:spPr>
        <p:txBody>
          <a:bodyPr vert="horz" lIns="0" tIns="0" rIns="0" bIns="0" rtlCol="0" anchor="ctr" anchorCtr="0">
            <a:noAutofit/>
          </a:bodyPr>
          <a:lstStyle>
            <a:lvl1pPr algn="r">
              <a:defRPr sz="1000" b="1">
                <a:solidFill>
                  <a:schemeClr val="bg1"/>
                </a:solidFill>
              </a:defRPr>
            </a:lvl1pPr>
          </a:lstStyle>
          <a:p>
            <a:fld id="{733122C9-A0B9-462F-8757-0847AD287B63}" type="slidenum">
              <a:rPr lang="fr-FR" smtClean="0"/>
              <a:pPr/>
              <a:t>‹N°›</a:t>
            </a:fld>
            <a:endParaRPr lang="fr-FR" dirty="0"/>
          </a:p>
        </p:txBody>
      </p:sp>
      <p:pic>
        <p:nvPicPr>
          <p:cNvPr id="15" name="Image 14">
            <a:extLst>
              <a:ext uri="{FF2B5EF4-FFF2-40B4-BE49-F238E27FC236}">
                <a16:creationId xmlns:a16="http://schemas.microsoft.com/office/drawing/2014/main" id="{433B51AF-3A50-3342-8D79-F2F92F599175}"/>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bwMode="gray">
          <a:xfrm>
            <a:off x="383949" y="68643"/>
            <a:ext cx="1262369" cy="797191"/>
          </a:xfrm>
          <a:prstGeom prst="rect">
            <a:avLst/>
          </a:prstGeom>
        </p:spPr>
      </p:pic>
    </p:spTree>
    <p:extLst>
      <p:ext uri="{BB962C8B-B14F-4D97-AF65-F5344CB8AC3E}">
        <p14:creationId xmlns:p14="http://schemas.microsoft.com/office/powerpoint/2010/main" val="242186038"/>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7" r:id="rId6"/>
    <p:sldLayoutId id="2147483768" r:id="rId7"/>
    <p:sldLayoutId id="2147483769" r:id="rId8"/>
    <p:sldLayoutId id="2147483770" r:id="rId9"/>
  </p:sldLayoutIdLst>
  <p:timing>
    <p:tnLst>
      <p:par>
        <p:cTn id="1" dur="indefinite" restart="never" nodeType="tmRoot"/>
      </p:par>
    </p:tnLst>
  </p:timing>
  <p:hf hdr="0" ftr="0" dt="0"/>
  <p:txStyles>
    <p:titleStyle>
      <a:lvl1pPr marL="19048" indent="0" algn="l" defTabSz="1219048" rtl="0" eaLnBrk="1" latinLnBrk="0" hangingPunct="1">
        <a:lnSpc>
          <a:spcPct val="90000"/>
        </a:lnSpc>
        <a:spcBef>
          <a:spcPct val="0"/>
        </a:spcBef>
        <a:buNone/>
        <a:tabLst/>
        <a:defRPr sz="3333" b="1" kern="1200">
          <a:solidFill>
            <a:schemeClr val="tx1"/>
          </a:solidFill>
          <a:latin typeface="+mj-lt"/>
          <a:ea typeface="+mj-ea"/>
          <a:cs typeface="+mj-cs"/>
        </a:defRPr>
      </a:lvl1pPr>
    </p:titleStyle>
    <p:bodyStyle>
      <a:lvl1pPr marL="122752" indent="0" algn="l" defTabSz="1219048"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41" indent="-228571" algn="l" defTabSz="1219048"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11" indent="-228571" algn="l" defTabSz="1219048" rtl="0" eaLnBrk="1" latinLnBrk="0" hangingPunct="1">
        <a:lnSpc>
          <a:spcPct val="100000"/>
        </a:lnSpc>
        <a:spcBef>
          <a:spcPts val="133"/>
        </a:spcBef>
        <a:spcAft>
          <a:spcPts val="133"/>
        </a:spcAft>
        <a:buSzPct val="100000"/>
        <a:buFont typeface="Wingdings" pitchFamily="2" charset="2"/>
        <a:buChar char="§"/>
        <a:defRPr sz="1333" kern="1200">
          <a:solidFill>
            <a:schemeClr val="tx1"/>
          </a:solidFill>
          <a:latin typeface="+mn-lt"/>
          <a:ea typeface="+mn-ea"/>
          <a:cs typeface="+mn-cs"/>
        </a:defRPr>
      </a:lvl3pPr>
      <a:lvl4pPr marL="948481" indent="-228571" algn="l" defTabSz="1219048"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445" indent="-228571" algn="l" defTabSz="1219048"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381" indent="-304762" algn="l" defTabSz="121904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905" indent="-304762" algn="l" defTabSz="121904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6666" indent="0" algn="l" defTabSz="1219048" rtl="0" eaLnBrk="1" latinLnBrk="0" hangingPunct="1">
        <a:spcBef>
          <a:spcPct val="20000"/>
        </a:spcBef>
        <a:buFont typeface="Arial" pitchFamily="34" charset="0"/>
        <a:buNone/>
        <a:defRPr sz="2667" kern="1200">
          <a:solidFill>
            <a:schemeClr val="tx1"/>
          </a:solidFill>
          <a:latin typeface="+mn-lt"/>
          <a:ea typeface="+mn-ea"/>
          <a:cs typeface="+mn-cs"/>
        </a:defRPr>
      </a:lvl8pPr>
      <a:lvl9pPr marL="5180952" indent="-304762" algn="l" defTabSz="1219048"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048" rtl="0" eaLnBrk="1" latinLnBrk="0" hangingPunct="1">
        <a:defRPr sz="2400" kern="1200">
          <a:solidFill>
            <a:schemeClr val="tx1"/>
          </a:solidFill>
          <a:latin typeface="+mn-lt"/>
          <a:ea typeface="+mn-ea"/>
          <a:cs typeface="+mn-cs"/>
        </a:defRPr>
      </a:lvl1pPr>
      <a:lvl2pPr marL="609524" algn="l" defTabSz="1219048" rtl="0" eaLnBrk="1" latinLnBrk="0" hangingPunct="1">
        <a:defRPr sz="2400" kern="1200">
          <a:solidFill>
            <a:schemeClr val="tx1"/>
          </a:solidFill>
          <a:latin typeface="+mn-lt"/>
          <a:ea typeface="+mn-ea"/>
          <a:cs typeface="+mn-cs"/>
        </a:defRPr>
      </a:lvl2pPr>
      <a:lvl3pPr marL="1219048" algn="l" defTabSz="1219048" rtl="0" eaLnBrk="1" latinLnBrk="0" hangingPunct="1">
        <a:defRPr sz="2400" kern="1200">
          <a:solidFill>
            <a:schemeClr val="tx1"/>
          </a:solidFill>
          <a:latin typeface="+mn-lt"/>
          <a:ea typeface="+mn-ea"/>
          <a:cs typeface="+mn-cs"/>
        </a:defRPr>
      </a:lvl3pPr>
      <a:lvl4pPr marL="1828571" algn="l" defTabSz="1219048" rtl="0" eaLnBrk="1" latinLnBrk="0" hangingPunct="1">
        <a:defRPr sz="2400" kern="1200">
          <a:solidFill>
            <a:schemeClr val="tx1"/>
          </a:solidFill>
          <a:latin typeface="+mn-lt"/>
          <a:ea typeface="+mn-ea"/>
          <a:cs typeface="+mn-cs"/>
        </a:defRPr>
      </a:lvl4pPr>
      <a:lvl5pPr marL="2438095" algn="l" defTabSz="1219048" rtl="0" eaLnBrk="1" latinLnBrk="0" hangingPunct="1">
        <a:defRPr sz="2400" kern="1200">
          <a:solidFill>
            <a:schemeClr val="tx1"/>
          </a:solidFill>
          <a:latin typeface="+mn-lt"/>
          <a:ea typeface="+mn-ea"/>
          <a:cs typeface="+mn-cs"/>
        </a:defRPr>
      </a:lvl5pPr>
      <a:lvl6pPr marL="3047619" algn="l" defTabSz="1219048" rtl="0" eaLnBrk="1" latinLnBrk="0" hangingPunct="1">
        <a:defRPr sz="2400" kern="1200">
          <a:solidFill>
            <a:schemeClr val="tx1"/>
          </a:solidFill>
          <a:latin typeface="+mn-lt"/>
          <a:ea typeface="+mn-ea"/>
          <a:cs typeface="+mn-cs"/>
        </a:defRPr>
      </a:lvl6pPr>
      <a:lvl7pPr marL="3657143" algn="l" defTabSz="1219048" rtl="0" eaLnBrk="1" latinLnBrk="0" hangingPunct="1">
        <a:defRPr sz="2400" kern="1200">
          <a:solidFill>
            <a:schemeClr val="tx1"/>
          </a:solidFill>
          <a:latin typeface="+mn-lt"/>
          <a:ea typeface="+mn-ea"/>
          <a:cs typeface="+mn-cs"/>
        </a:defRPr>
      </a:lvl7pPr>
      <a:lvl8pPr marL="4266666" algn="l" defTabSz="1219048" rtl="0" eaLnBrk="1" latinLnBrk="0" hangingPunct="1">
        <a:defRPr sz="2400" kern="1200">
          <a:solidFill>
            <a:schemeClr val="tx1"/>
          </a:solidFill>
          <a:latin typeface="+mn-lt"/>
          <a:ea typeface="+mn-ea"/>
          <a:cs typeface="+mn-cs"/>
        </a:defRPr>
      </a:lvl8pPr>
      <a:lvl9pPr marL="4876190" algn="l" defTabSz="1219048"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04">
          <p15:clr>
            <a:srgbClr val="F26B43"/>
          </p15:clr>
        </p15:guide>
        <p15:guide id="3" orient="horz" pos="73">
          <p15:clr>
            <a:srgbClr val="F26B43"/>
          </p15:clr>
        </p15:guide>
        <p15:guide id="4" orient="horz" pos="300">
          <p15:clr>
            <a:srgbClr val="F26B43"/>
          </p15:clr>
        </p15:guide>
        <p15:guide id="5" orient="horz" pos="48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0" y="6506092"/>
            <a:ext cx="12190413" cy="360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Espace réservé du numéro de diapositive 6"/>
          <p:cNvSpPr>
            <a:spLocks noGrp="1"/>
          </p:cNvSpPr>
          <p:nvPr>
            <p:ph type="sldNum" sz="quarter" idx="4"/>
          </p:nvPr>
        </p:nvSpPr>
        <p:spPr>
          <a:xfrm>
            <a:off x="10943205" y="6560092"/>
            <a:ext cx="814678" cy="252000"/>
          </a:xfrm>
          <a:prstGeom prst="rect">
            <a:avLst/>
          </a:prstGeom>
        </p:spPr>
        <p:txBody>
          <a:bodyPr lIns="121917" tIns="60958" rIns="121917" bIns="60958" anchor="ctr"/>
          <a:lstStyle>
            <a:lvl1pPr algn="ctr">
              <a:defRPr sz="1200" b="1">
                <a:solidFill>
                  <a:schemeClr val="bg1"/>
                </a:solidFill>
                <a:latin typeface="Arial" panose="020B0604020202020204" pitchFamily="34" charset="0"/>
                <a:cs typeface="Arial" panose="020B0604020202020204" pitchFamily="34" charset="0"/>
              </a:defRPr>
            </a:lvl1pPr>
          </a:lstStyle>
          <a:p>
            <a:fld id="{71EA4696-CE7E-4B16-ADD7-937198B6ED54}" type="slidenum">
              <a:rPr lang="fr-FR" smtClean="0"/>
              <a:pPr/>
              <a:t>‹N°›</a:t>
            </a:fld>
            <a:endParaRPr lang="fr-FR" dirty="0"/>
          </a:p>
        </p:txBody>
      </p:sp>
      <p:sp>
        <p:nvSpPr>
          <p:cNvPr id="10" name="Rectangle 9"/>
          <p:cNvSpPr/>
          <p:nvPr userDrawn="1"/>
        </p:nvSpPr>
        <p:spPr>
          <a:xfrm>
            <a:off x="4292600" y="6584492"/>
            <a:ext cx="360680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noProof="0" dirty="0" smtClean="0">
                <a:solidFill>
                  <a:schemeClr val="bg1"/>
                </a:solidFill>
                <a:latin typeface="Arial Narrow" panose="020B0606020202030204" pitchFamily="34" charset="0"/>
                <a:cs typeface="Arial" panose="020B0604020202020204" pitchFamily="34" charset="0"/>
              </a:rPr>
              <a:t>Charte d’usage Géo’DAE – Base nationale</a:t>
            </a:r>
            <a:r>
              <a:rPr lang="fr-FR" sz="1000" b="1" baseline="0" noProof="0" dirty="0" smtClean="0">
                <a:solidFill>
                  <a:schemeClr val="bg1"/>
                </a:solidFill>
                <a:latin typeface="Arial Narrow" panose="020B0606020202030204" pitchFamily="34" charset="0"/>
                <a:cs typeface="Arial" panose="020B0604020202020204" pitchFamily="34" charset="0"/>
              </a:rPr>
              <a:t> des défibrillateurs</a:t>
            </a:r>
            <a:endParaRPr lang="fr-FR" sz="1000" b="1" noProof="0" dirty="0">
              <a:solidFill>
                <a:schemeClr val="bg1"/>
              </a:solidFill>
              <a:latin typeface="Arial Narrow" panose="020B0606020202030204" pitchFamily="34" charset="0"/>
              <a:cs typeface="Arial" panose="020B0604020202020204" pitchFamily="34" charset="0"/>
            </a:endParaRPr>
          </a:p>
        </p:txBody>
      </p:sp>
      <p:sp>
        <p:nvSpPr>
          <p:cNvPr id="12" name="Rectangle 11"/>
          <p:cNvSpPr/>
          <p:nvPr userDrawn="1"/>
        </p:nvSpPr>
        <p:spPr>
          <a:xfrm>
            <a:off x="390525" y="548200"/>
            <a:ext cx="1080000" cy="720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0525" y="6560151"/>
            <a:ext cx="257175" cy="251883"/>
          </a:xfrm>
          <a:prstGeom prst="rect">
            <a:avLst/>
          </a:prstGeom>
        </p:spPr>
      </p:pic>
    </p:spTree>
    <p:extLst>
      <p:ext uri="{BB962C8B-B14F-4D97-AF65-F5344CB8AC3E}">
        <p14:creationId xmlns:p14="http://schemas.microsoft.com/office/powerpoint/2010/main" val="3977401791"/>
      </p:ext>
    </p:extLst>
  </p:cSld>
  <p:clrMap bg1="lt1" tx1="dk1" bg2="lt2" tx2="dk2" accent1="accent1" accent2="accent2" accent3="accent3" accent4="accent4" accent5="accent5" accent6="accent6" hlink="hlink" folHlink="folHlink"/>
  <p:sldLayoutIdLst>
    <p:sldLayoutId id="2147483752" r:id="rId1"/>
    <p:sldLayoutId id="2147483757" r:id="rId2"/>
    <p:sldLayoutId id="2147483771" r:id="rId3"/>
    <p:sldLayoutId id="2147483772" r:id="rId4"/>
    <p:sldLayoutId id="2147483773" r:id="rId5"/>
  </p:sldLayoutIdLst>
  <p:timing>
    <p:tnLst>
      <p:par>
        <p:cTn id="1" dur="indefinite" restart="never" nodeType="tmRoot"/>
      </p:par>
    </p:tnLst>
  </p:timing>
  <p:hf hdr="0" ftr="0" dt="0"/>
  <p:txStyles>
    <p:titleStyle>
      <a:lvl1pPr marL="0" algn="l" defTabSz="1219170" rtl="0" eaLnBrk="1" latinLnBrk="0" hangingPunct="1">
        <a:spcBef>
          <a:spcPct val="0"/>
        </a:spcBef>
        <a:buNone/>
        <a:defRPr lang="fr-FR" sz="2400" b="1" i="1" kern="1200" dirty="0">
          <a:solidFill>
            <a:schemeClr val="bg1"/>
          </a:solidFill>
          <a:latin typeface="Cambria" panose="02040503050406030204" pitchFamily="18" charset="0"/>
          <a:ea typeface="+mn-ea"/>
          <a:cs typeface="+mn-cs"/>
        </a:defRPr>
      </a:lvl1pPr>
    </p:titleStyle>
    <p:bodyStyle>
      <a:lvl1pPr marL="380990" indent="-380990" algn="l" defTabSz="1219170" rtl="0" eaLnBrk="1" latinLnBrk="0" hangingPunct="1">
        <a:spcBef>
          <a:spcPct val="20000"/>
        </a:spcBef>
        <a:spcAft>
          <a:spcPts val="1600"/>
        </a:spcAft>
        <a:buFont typeface="Arial" panose="020B0604020202020204" pitchFamily="34" charset="0"/>
        <a:buChar char="•"/>
        <a:defRPr lang="fr-FR" sz="2300" b="1" i="0" u="none" strike="noStrike" kern="1200" baseline="0" dirty="0" smtClean="0">
          <a:solidFill>
            <a:srgbClr val="3C4693"/>
          </a:solidFill>
          <a:latin typeface="+mn-lt"/>
          <a:ea typeface="+mn-ea"/>
          <a:cs typeface="+mn-cs"/>
        </a:defRPr>
      </a:lvl1pPr>
      <a:lvl2pPr marL="0" indent="0" algn="l" defTabSz="1219170" rtl="0" eaLnBrk="1" latinLnBrk="0" hangingPunct="1">
        <a:spcBef>
          <a:spcPts val="800"/>
        </a:spcBef>
        <a:spcAft>
          <a:spcPts val="800"/>
        </a:spcAft>
        <a:buFont typeface="Arial" panose="020B0604020202020204" pitchFamily="34" charset="0"/>
        <a:buNone/>
        <a:defRPr lang="fr-FR" sz="2000" b="1" kern="1200" dirty="0" smtClean="0">
          <a:solidFill>
            <a:srgbClr val="C8D223"/>
          </a:solidFill>
          <a:latin typeface="+mj-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285943" indent="-457189"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1745" y="2277401"/>
            <a:ext cx="11231689" cy="3937344"/>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431745" y="910613"/>
            <a:ext cx="11231689" cy="720155"/>
          </a:xfrm>
          <a:prstGeom prst="rect">
            <a:avLst/>
          </a:prstGeom>
        </p:spPr>
        <p:txBody>
          <a:bodyPr vert="horz" lIns="91440" tIns="45720" rIns="91440" bIns="45720" rtlCol="0" anchor="ctr">
            <a:normAutofit/>
          </a:bodyPr>
          <a:lstStyle/>
          <a:p>
            <a:r>
              <a:rPr lang="fr-FR" dirty="0"/>
              <a:t>Titre </a:t>
            </a:r>
          </a:p>
        </p:txBody>
      </p:sp>
      <p:sp>
        <p:nvSpPr>
          <p:cNvPr id="7" name="Rectangle 6"/>
          <p:cNvSpPr/>
          <p:nvPr userDrawn="1"/>
        </p:nvSpPr>
        <p:spPr>
          <a:xfrm>
            <a:off x="1" y="6506094"/>
            <a:ext cx="12190413" cy="360000"/>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143"/>
            <a:endParaRPr lang="en-GB" sz="1800" dirty="0">
              <a:latin typeface="Candara" panose="020E0502030303020204" pitchFamily="34" charset="0"/>
              <a:cs typeface="Arial" panose="020B0604020202020204" pitchFamily="34" charset="0"/>
            </a:endParaRPr>
          </a:p>
        </p:txBody>
      </p:sp>
      <p:sp>
        <p:nvSpPr>
          <p:cNvPr id="8" name="Rectangle 7"/>
          <p:cNvSpPr/>
          <p:nvPr userDrawn="1"/>
        </p:nvSpPr>
        <p:spPr>
          <a:xfrm>
            <a:off x="2675652" y="6584494"/>
            <a:ext cx="683911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noProof="0" dirty="0" smtClean="0">
                <a:solidFill>
                  <a:schemeClr val="bg1"/>
                </a:solidFill>
                <a:latin typeface="Arial Narrow" panose="020B0606020202030204" pitchFamily="34" charset="0"/>
                <a:cs typeface="Arial" panose="020B0604020202020204" pitchFamily="34" charset="0"/>
              </a:rPr>
              <a:t>Base nationale des défibrillateurs automatisé</a:t>
            </a:r>
            <a:r>
              <a:rPr lang="fr-FR" sz="1400" b="1" baseline="0" noProof="0" dirty="0" smtClean="0">
                <a:solidFill>
                  <a:schemeClr val="bg1"/>
                </a:solidFill>
                <a:latin typeface="Arial Narrow" panose="020B0606020202030204" pitchFamily="34" charset="0"/>
                <a:cs typeface="Arial" panose="020B0604020202020204" pitchFamily="34" charset="0"/>
              </a:rPr>
              <a:t>s externes – </a:t>
            </a:r>
            <a:r>
              <a:rPr lang="fr-FR" sz="1400" b="1" baseline="0" noProof="0" dirty="0" err="1" smtClean="0">
                <a:solidFill>
                  <a:schemeClr val="bg1"/>
                </a:solidFill>
                <a:latin typeface="Arial Narrow" panose="020B0606020202030204" pitchFamily="34" charset="0"/>
                <a:cs typeface="Arial" panose="020B0604020202020204" pitchFamily="34" charset="0"/>
              </a:rPr>
              <a:t>Géo’DAE</a:t>
            </a:r>
            <a:endParaRPr lang="fr-FR" sz="1400" b="1" baseline="0" noProof="0" dirty="0" smtClean="0">
              <a:solidFill>
                <a:schemeClr val="bg1"/>
              </a:solidFill>
              <a:latin typeface="Arial Narrow" panose="020B0606020202030204" pitchFamily="34" charset="0"/>
              <a:cs typeface="Arial" panose="020B0604020202020204" pitchFamily="34" charset="0"/>
            </a:endParaRPr>
          </a:p>
        </p:txBody>
      </p:sp>
      <p:sp>
        <p:nvSpPr>
          <p:cNvPr id="11" name="Titre 1"/>
          <p:cNvSpPr txBox="1">
            <a:spLocks/>
          </p:cNvSpPr>
          <p:nvPr userDrawn="1"/>
        </p:nvSpPr>
        <p:spPr>
          <a:xfrm>
            <a:off x="1197154" y="222623"/>
            <a:ext cx="7163067" cy="468108"/>
          </a:xfrm>
          <a:prstGeom prst="rect">
            <a:avLst/>
          </a:prstGeom>
        </p:spPr>
        <p:txBody>
          <a:bodyPr lIns="0" tIns="0" rIns="0" bIns="0" anchor="ctr">
            <a:normAutofit/>
          </a:bodyPr>
          <a:lstStyle>
            <a:defPPr>
              <a:defRPr lang="fr-FR"/>
            </a:defPPr>
            <a:lvl1pPr fontAlgn="auto">
              <a:lnSpc>
                <a:spcPct val="90000"/>
              </a:lnSpc>
              <a:spcAft>
                <a:spcPts val="0"/>
              </a:spcAft>
              <a:defRPr sz="2400" b="1">
                <a:latin typeface="Candara" panose="020E0502030303020204" pitchFamily="34" charset="0"/>
                <a:ea typeface="+mj-ea"/>
                <a:cs typeface="Arial" panose="020B0604020202020204" pitchFamily="34" charset="0"/>
              </a:defRPr>
            </a:lvl1pPr>
          </a:lstStyle>
          <a:p>
            <a:endParaRPr lang="fr-FR" sz="2400" dirty="0"/>
          </a:p>
        </p:txBody>
      </p:sp>
      <p:sp>
        <p:nvSpPr>
          <p:cNvPr id="6" name="Espace réservé du numéro de diapositive 5"/>
          <p:cNvSpPr>
            <a:spLocks noGrp="1"/>
          </p:cNvSpPr>
          <p:nvPr>
            <p:ph type="sldNum" sz="quarter" idx="4"/>
          </p:nvPr>
        </p:nvSpPr>
        <p:spPr bwMode="gray">
          <a:xfrm>
            <a:off x="9863667" y="6379477"/>
            <a:ext cx="1799766" cy="480111"/>
          </a:xfrm>
          <a:prstGeom prst="rect">
            <a:avLst/>
          </a:prstGeom>
        </p:spPr>
        <p:txBody>
          <a:bodyPr vert="horz" lIns="0" tIns="0" rIns="0" bIns="0" rtlCol="0" anchor="ctr" anchorCtr="0">
            <a:noAutofit/>
          </a:bodyPr>
          <a:lstStyle>
            <a:lvl1pPr algn="r">
              <a:defRPr sz="1000" b="1">
                <a:solidFill>
                  <a:schemeClr val="bg1"/>
                </a:solidFill>
              </a:defRPr>
            </a:lvl1pPr>
          </a:lstStyle>
          <a:p>
            <a:fld id="{733122C9-A0B9-462F-8757-0847AD287B63}" type="slidenum">
              <a:rPr lang="fr-FR" smtClean="0"/>
              <a:pPr/>
              <a:t>‹N°›</a:t>
            </a:fld>
            <a:endParaRPr lang="fr-FR" dirty="0"/>
          </a:p>
        </p:txBody>
      </p:sp>
      <p:pic>
        <p:nvPicPr>
          <p:cNvPr id="13" name="Image 12"/>
          <p:cNvPicPr>
            <a:picLocks noChangeAspect="1"/>
          </p:cNvPicPr>
          <p:nvPr userDrawn="1"/>
        </p:nvPicPr>
        <p:blipFill>
          <a:blip r:embed="rId13"/>
          <a:stretch>
            <a:fillRect/>
          </a:stretch>
        </p:blipFill>
        <p:spPr>
          <a:xfrm>
            <a:off x="10538251" y="172758"/>
            <a:ext cx="1466741" cy="612142"/>
          </a:xfrm>
          <a:prstGeom prst="rect">
            <a:avLst/>
          </a:prstGeom>
        </p:spPr>
      </p:pic>
      <p:sp>
        <p:nvSpPr>
          <p:cNvPr id="15" name="Rectangle 14"/>
          <p:cNvSpPr>
            <a:spLocks noChangeArrowheads="1"/>
          </p:cNvSpPr>
          <p:nvPr userDrawn="1"/>
        </p:nvSpPr>
        <p:spPr bwMode="auto">
          <a:xfrm flipV="1">
            <a:off x="1161554" y="594561"/>
            <a:ext cx="9358782" cy="28807"/>
          </a:xfrm>
          <a:prstGeom prst="rect">
            <a:avLst/>
          </a:prstGeom>
          <a:solidFill>
            <a:srgbClr val="004192"/>
          </a:solidFill>
          <a:ln w="9525">
            <a:noFill/>
            <a:miter lim="800000"/>
            <a:headEnd/>
            <a:tailEnd/>
          </a:ln>
        </p:spPr>
        <p:txBody>
          <a:bodyPr wrap="none" anchor="ctr"/>
          <a:lstStyle/>
          <a:p>
            <a:pPr algn="ctr" eaLnBrk="0" hangingPunct="0">
              <a:defRPr/>
            </a:pPr>
            <a:r>
              <a:rPr lang="fr-FR" sz="2400" dirty="0">
                <a:latin typeface="Arial" panose="020B0604020202020204" pitchFamily="34" charset="0"/>
                <a:cs typeface="Arial" panose="020B0604020202020204" pitchFamily="34" charset="0"/>
              </a:rPr>
              <a:t> </a:t>
            </a:r>
          </a:p>
        </p:txBody>
      </p:sp>
      <p:pic>
        <p:nvPicPr>
          <p:cNvPr id="14" name="Image 13">
            <a:extLst>
              <a:ext uri="{FF2B5EF4-FFF2-40B4-BE49-F238E27FC236}">
                <a16:creationId xmlns:a16="http://schemas.microsoft.com/office/drawing/2014/main" id="{433B51AF-3A50-3342-8D79-F2F92F59917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bwMode="gray">
          <a:xfrm>
            <a:off x="383949" y="68643"/>
            <a:ext cx="1262369" cy="797191"/>
          </a:xfrm>
          <a:prstGeom prst="rect">
            <a:avLst/>
          </a:prstGeom>
        </p:spPr>
      </p:pic>
    </p:spTree>
    <p:extLst>
      <p:ext uri="{BB962C8B-B14F-4D97-AF65-F5344CB8AC3E}">
        <p14:creationId xmlns:p14="http://schemas.microsoft.com/office/powerpoint/2010/main" val="316336457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4" r:id="rId9"/>
    <p:sldLayoutId id="2147483785" r:id="rId10"/>
    <p:sldLayoutId id="2147483786" r:id="rId11"/>
  </p:sldLayoutIdLst>
  <p:timing>
    <p:tnLst>
      <p:par>
        <p:cTn id="1" dur="indefinite" restart="never" nodeType="tmRoot"/>
      </p:par>
    </p:tnLst>
  </p:timing>
  <p:hf hdr="0" ftr="0" dt="0"/>
  <p:txStyles>
    <p:titleStyle>
      <a:lvl1pPr marL="19048" indent="0" algn="l" defTabSz="1219048" rtl="0" eaLnBrk="1" latinLnBrk="0" hangingPunct="1">
        <a:lnSpc>
          <a:spcPct val="90000"/>
        </a:lnSpc>
        <a:spcBef>
          <a:spcPct val="0"/>
        </a:spcBef>
        <a:buNone/>
        <a:tabLst/>
        <a:defRPr sz="3333" b="1" kern="1200">
          <a:solidFill>
            <a:schemeClr val="tx1"/>
          </a:solidFill>
          <a:latin typeface="+mj-lt"/>
          <a:ea typeface="+mj-ea"/>
          <a:cs typeface="+mj-cs"/>
        </a:defRPr>
      </a:lvl1pPr>
    </p:titleStyle>
    <p:bodyStyle>
      <a:lvl1pPr marL="122752" indent="0" algn="l" defTabSz="1219048"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41" indent="-228571" algn="l" defTabSz="1219048"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11" indent="-228571" algn="l" defTabSz="1219048" rtl="0" eaLnBrk="1" latinLnBrk="0" hangingPunct="1">
        <a:lnSpc>
          <a:spcPct val="100000"/>
        </a:lnSpc>
        <a:spcBef>
          <a:spcPts val="133"/>
        </a:spcBef>
        <a:spcAft>
          <a:spcPts val="133"/>
        </a:spcAft>
        <a:buSzPct val="100000"/>
        <a:buFont typeface="Wingdings" pitchFamily="2" charset="2"/>
        <a:buChar char="§"/>
        <a:defRPr sz="1333" kern="1200">
          <a:solidFill>
            <a:schemeClr val="tx1"/>
          </a:solidFill>
          <a:latin typeface="+mn-lt"/>
          <a:ea typeface="+mn-ea"/>
          <a:cs typeface="+mn-cs"/>
        </a:defRPr>
      </a:lvl3pPr>
      <a:lvl4pPr marL="948481" indent="-228571" algn="l" defTabSz="1219048"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445" indent="-228571" algn="l" defTabSz="1219048"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381" indent="-304762" algn="l" defTabSz="121904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905" indent="-304762" algn="l" defTabSz="121904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6666" indent="0" algn="l" defTabSz="1219048" rtl="0" eaLnBrk="1" latinLnBrk="0" hangingPunct="1">
        <a:spcBef>
          <a:spcPct val="20000"/>
        </a:spcBef>
        <a:buFont typeface="Arial" pitchFamily="34" charset="0"/>
        <a:buNone/>
        <a:defRPr sz="2667" kern="1200">
          <a:solidFill>
            <a:schemeClr val="tx1"/>
          </a:solidFill>
          <a:latin typeface="+mn-lt"/>
          <a:ea typeface="+mn-ea"/>
          <a:cs typeface="+mn-cs"/>
        </a:defRPr>
      </a:lvl8pPr>
      <a:lvl9pPr marL="5180952" indent="-304762" algn="l" defTabSz="1219048"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048" rtl="0" eaLnBrk="1" latinLnBrk="0" hangingPunct="1">
        <a:defRPr sz="2400" kern="1200">
          <a:solidFill>
            <a:schemeClr val="tx1"/>
          </a:solidFill>
          <a:latin typeface="+mn-lt"/>
          <a:ea typeface="+mn-ea"/>
          <a:cs typeface="+mn-cs"/>
        </a:defRPr>
      </a:lvl1pPr>
      <a:lvl2pPr marL="609524" algn="l" defTabSz="1219048" rtl="0" eaLnBrk="1" latinLnBrk="0" hangingPunct="1">
        <a:defRPr sz="2400" kern="1200">
          <a:solidFill>
            <a:schemeClr val="tx1"/>
          </a:solidFill>
          <a:latin typeface="+mn-lt"/>
          <a:ea typeface="+mn-ea"/>
          <a:cs typeface="+mn-cs"/>
        </a:defRPr>
      </a:lvl2pPr>
      <a:lvl3pPr marL="1219048" algn="l" defTabSz="1219048" rtl="0" eaLnBrk="1" latinLnBrk="0" hangingPunct="1">
        <a:defRPr sz="2400" kern="1200">
          <a:solidFill>
            <a:schemeClr val="tx1"/>
          </a:solidFill>
          <a:latin typeface="+mn-lt"/>
          <a:ea typeface="+mn-ea"/>
          <a:cs typeface="+mn-cs"/>
        </a:defRPr>
      </a:lvl3pPr>
      <a:lvl4pPr marL="1828571" algn="l" defTabSz="1219048" rtl="0" eaLnBrk="1" latinLnBrk="0" hangingPunct="1">
        <a:defRPr sz="2400" kern="1200">
          <a:solidFill>
            <a:schemeClr val="tx1"/>
          </a:solidFill>
          <a:latin typeface="+mn-lt"/>
          <a:ea typeface="+mn-ea"/>
          <a:cs typeface="+mn-cs"/>
        </a:defRPr>
      </a:lvl4pPr>
      <a:lvl5pPr marL="2438095" algn="l" defTabSz="1219048" rtl="0" eaLnBrk="1" latinLnBrk="0" hangingPunct="1">
        <a:defRPr sz="2400" kern="1200">
          <a:solidFill>
            <a:schemeClr val="tx1"/>
          </a:solidFill>
          <a:latin typeface="+mn-lt"/>
          <a:ea typeface="+mn-ea"/>
          <a:cs typeface="+mn-cs"/>
        </a:defRPr>
      </a:lvl5pPr>
      <a:lvl6pPr marL="3047619" algn="l" defTabSz="1219048" rtl="0" eaLnBrk="1" latinLnBrk="0" hangingPunct="1">
        <a:defRPr sz="2400" kern="1200">
          <a:solidFill>
            <a:schemeClr val="tx1"/>
          </a:solidFill>
          <a:latin typeface="+mn-lt"/>
          <a:ea typeface="+mn-ea"/>
          <a:cs typeface="+mn-cs"/>
        </a:defRPr>
      </a:lvl6pPr>
      <a:lvl7pPr marL="3657143" algn="l" defTabSz="1219048" rtl="0" eaLnBrk="1" latinLnBrk="0" hangingPunct="1">
        <a:defRPr sz="2400" kern="1200">
          <a:solidFill>
            <a:schemeClr val="tx1"/>
          </a:solidFill>
          <a:latin typeface="+mn-lt"/>
          <a:ea typeface="+mn-ea"/>
          <a:cs typeface="+mn-cs"/>
        </a:defRPr>
      </a:lvl7pPr>
      <a:lvl8pPr marL="4266666" algn="l" defTabSz="1219048" rtl="0" eaLnBrk="1" latinLnBrk="0" hangingPunct="1">
        <a:defRPr sz="2400" kern="1200">
          <a:solidFill>
            <a:schemeClr val="tx1"/>
          </a:solidFill>
          <a:latin typeface="+mn-lt"/>
          <a:ea typeface="+mn-ea"/>
          <a:cs typeface="+mn-cs"/>
        </a:defRPr>
      </a:lvl8pPr>
      <a:lvl9pPr marL="4876190" algn="l" defTabSz="1219048"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04">
          <p15:clr>
            <a:srgbClr val="F26B43"/>
          </p15:clr>
        </p15:guide>
        <p15:guide id="3" orient="horz" pos="73">
          <p15:clr>
            <a:srgbClr val="F26B43"/>
          </p15:clr>
        </p15:guide>
        <p15:guide id="4" orient="horz" pos="300">
          <p15:clr>
            <a:srgbClr val="F26B43"/>
          </p15:clr>
        </p15:guide>
        <p15:guide id="5" orient="horz" pos="48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5"/>
          <p:cNvSpPr txBox="1">
            <a:spLocks/>
          </p:cNvSpPr>
          <p:nvPr/>
        </p:nvSpPr>
        <p:spPr>
          <a:xfrm>
            <a:off x="435431" y="4040160"/>
            <a:ext cx="4563520" cy="1931042"/>
          </a:xfrm>
          <a:prstGeom prst="rect">
            <a:avLst/>
          </a:prstGeom>
        </p:spPr>
        <p:txBody>
          <a:bodyPr/>
          <a:lstStyle>
            <a:lvl1pPr algn="l" defTabSz="1219170" rtl="0" eaLnBrk="1" latinLnBrk="0" hangingPunct="1">
              <a:lnSpc>
                <a:spcPct val="90000"/>
              </a:lnSpc>
              <a:spcBef>
                <a:spcPct val="0"/>
              </a:spcBef>
              <a:buNone/>
              <a:defRPr sz="5900" kern="1200">
                <a:solidFill>
                  <a:schemeClr val="tx1"/>
                </a:solidFill>
                <a:latin typeface="+mj-lt"/>
                <a:ea typeface="+mj-ea"/>
                <a:cs typeface="+mj-cs"/>
              </a:defRPr>
            </a:lvl1pPr>
          </a:lstStyle>
          <a:p>
            <a:pPr algn="ctr"/>
            <a:r>
              <a:rPr lang="fr-FR" sz="2600" b="1" dirty="0" smtClean="0">
                <a:latin typeface="Arial" panose="020B0604020202020204" pitchFamily="34" charset="0"/>
                <a:cs typeface="Arial" panose="020B0604020202020204" pitchFamily="34" charset="0"/>
              </a:rPr>
              <a:t>Charte d’usage de la marque d’Etat</a:t>
            </a:r>
          </a:p>
          <a:p>
            <a:pPr algn="ctr"/>
            <a:r>
              <a:rPr lang="fr-FR" sz="2400" b="1" dirty="0" smtClean="0">
                <a:latin typeface="Arial" panose="020B0604020202020204" pitchFamily="34" charset="0"/>
                <a:cs typeface="Arial" panose="020B0604020202020204" pitchFamily="34" charset="0"/>
              </a:rPr>
              <a:t>- </a:t>
            </a:r>
          </a:p>
          <a:p>
            <a:pPr algn="ctr"/>
            <a:r>
              <a:rPr lang="fr-FR" sz="2400" b="1" dirty="0">
                <a:latin typeface="Arial" panose="020B0604020202020204" pitchFamily="34" charset="0"/>
                <a:cs typeface="Arial" panose="020B0604020202020204" pitchFamily="34" charset="0"/>
              </a:rPr>
              <a:t>Propriétaire d’un support recensant les </a:t>
            </a:r>
            <a:r>
              <a:rPr lang="fr-FR" sz="2400" b="1" dirty="0" smtClean="0">
                <a:latin typeface="Arial" panose="020B0604020202020204" pitchFamily="34" charset="0"/>
                <a:cs typeface="Arial" panose="020B0604020202020204" pitchFamily="34" charset="0"/>
              </a:rPr>
              <a:t>DAE – application citoyenne</a:t>
            </a:r>
            <a:endParaRPr lang="fr-FR" sz="2400" b="1" dirty="0">
              <a:latin typeface="Arial" panose="020B0604020202020204" pitchFamily="34" charset="0"/>
              <a:cs typeface="Arial" panose="020B0604020202020204" pitchFamily="34" charset="0"/>
            </a:endParaRPr>
          </a:p>
        </p:txBody>
      </p:sp>
      <p:pic>
        <p:nvPicPr>
          <p:cNvPr id="12" name="Image 1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01666" y="3647789"/>
            <a:ext cx="4572000" cy="2694806"/>
          </a:xfrm>
          <a:prstGeom prst="rect">
            <a:avLst/>
          </a:prstGeom>
        </p:spPr>
      </p:pic>
      <p:sp>
        <p:nvSpPr>
          <p:cNvPr id="14" name="Titre 5"/>
          <p:cNvSpPr txBox="1">
            <a:spLocks/>
          </p:cNvSpPr>
          <p:nvPr/>
        </p:nvSpPr>
        <p:spPr>
          <a:xfrm>
            <a:off x="5855929" y="2560005"/>
            <a:ext cx="5387787" cy="566256"/>
          </a:xfrm>
          <a:prstGeom prst="rect">
            <a:avLst/>
          </a:prstGeom>
        </p:spPr>
        <p:txBody>
          <a:bodyPr lIns="47989" rIns="47989"/>
          <a:lstStyle>
            <a:lvl1pPr algn="l" defTabSz="1219170" rtl="0" eaLnBrk="1" latinLnBrk="0" hangingPunct="1">
              <a:lnSpc>
                <a:spcPct val="90000"/>
              </a:lnSpc>
              <a:spcBef>
                <a:spcPct val="0"/>
              </a:spcBef>
              <a:buNone/>
              <a:defRPr sz="5900" kern="1200">
                <a:solidFill>
                  <a:schemeClr val="tx1"/>
                </a:solidFill>
                <a:latin typeface="+mj-lt"/>
                <a:ea typeface="+mj-ea"/>
                <a:cs typeface="+mj-cs"/>
              </a:defRPr>
            </a:lvl1pPr>
          </a:lstStyle>
          <a:p>
            <a:pPr algn="ctr" defTabSz="1625519"/>
            <a:r>
              <a:rPr lang="fr-FR" sz="3200" b="1" dirty="0">
                <a:solidFill>
                  <a:srgbClr val="000000"/>
                </a:solidFill>
                <a:latin typeface="Arial" panose="020B0604020202020204" pitchFamily="34" charset="0"/>
                <a:cs typeface="Arial" panose="020B0604020202020204" pitchFamily="34" charset="0"/>
              </a:rPr>
              <a:t>Déclarer, Localiser, Sauver</a:t>
            </a:r>
          </a:p>
        </p:txBody>
      </p:sp>
      <p:sp>
        <p:nvSpPr>
          <p:cNvPr id="15" name="Freeform 9"/>
          <p:cNvSpPr>
            <a:spLocks noChangeAspect="1"/>
          </p:cNvSpPr>
          <p:nvPr/>
        </p:nvSpPr>
        <p:spPr bwMode="gray">
          <a:xfrm>
            <a:off x="5941444" y="3044957"/>
            <a:ext cx="5213737" cy="162608"/>
          </a:xfrm>
          <a:custGeom>
            <a:avLst/>
            <a:gdLst>
              <a:gd name="T0" fmla="*/ 20 w 1807"/>
              <a:gd name="T1" fmla="*/ 115 h 116"/>
              <a:gd name="T2" fmla="*/ 20 w 1807"/>
              <a:gd name="T3" fmla="*/ 115 h 116"/>
              <a:gd name="T4" fmla="*/ 1398 w 1807"/>
              <a:gd name="T5" fmla="*/ 50 h 116"/>
              <a:gd name="T6" fmla="*/ 1786 w 1807"/>
              <a:gd name="T7" fmla="*/ 32 h 116"/>
              <a:gd name="T8" fmla="*/ 1786 w 1807"/>
              <a:gd name="T9" fmla="*/ 1 h 116"/>
              <a:gd name="T10" fmla="*/ 409 w 1807"/>
              <a:gd name="T11" fmla="*/ 65 h 116"/>
              <a:gd name="T12" fmla="*/ 21 w 1807"/>
              <a:gd name="T13" fmla="*/ 83 h 116"/>
              <a:gd name="T14" fmla="*/ 20 w 1807"/>
              <a:gd name="T15" fmla="*/ 115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7" h="116">
                <a:moveTo>
                  <a:pt x="20" y="115"/>
                </a:moveTo>
                <a:lnTo>
                  <a:pt x="20" y="115"/>
                </a:lnTo>
                <a:cubicBezTo>
                  <a:pt x="479" y="93"/>
                  <a:pt x="938" y="72"/>
                  <a:pt x="1398" y="50"/>
                </a:cubicBezTo>
                <a:cubicBezTo>
                  <a:pt x="1527" y="44"/>
                  <a:pt x="1656" y="38"/>
                  <a:pt x="1786" y="32"/>
                </a:cubicBezTo>
                <a:cubicBezTo>
                  <a:pt x="1806" y="31"/>
                  <a:pt x="1807" y="0"/>
                  <a:pt x="1786" y="1"/>
                </a:cubicBezTo>
                <a:cubicBezTo>
                  <a:pt x="1327" y="22"/>
                  <a:pt x="868" y="44"/>
                  <a:pt x="409" y="65"/>
                </a:cubicBezTo>
                <a:cubicBezTo>
                  <a:pt x="279" y="71"/>
                  <a:pt x="150" y="77"/>
                  <a:pt x="21" y="83"/>
                </a:cubicBezTo>
                <a:cubicBezTo>
                  <a:pt x="0" y="84"/>
                  <a:pt x="0" y="116"/>
                  <a:pt x="20" y="115"/>
                </a:cubicBezTo>
                <a:close/>
              </a:path>
            </a:pathLst>
          </a:custGeom>
          <a:solidFill>
            <a:srgbClr val="1F497D"/>
          </a:solidFill>
          <a:ln w="0">
            <a:noFill/>
            <a:prstDash val="solid"/>
            <a:round/>
            <a:headEnd/>
            <a:tailEnd/>
          </a:ln>
        </p:spPr>
        <p:txBody>
          <a:bodyPr vert="horz" wrap="square" lIns="121892" tIns="60945" rIns="121892" bIns="60945" numCol="1" anchor="t" anchorCtr="0" compatLnSpc="1">
            <a:prstTxWarp prst="textNoShape">
              <a:avLst/>
            </a:prstTxWarp>
          </a:bodyPr>
          <a:lstStyle/>
          <a:p>
            <a:pPr defTabSz="1219170"/>
            <a:endParaRPr lang="fr-FR" sz="2400" dirty="0">
              <a:solidFill>
                <a:srgbClr val="000000"/>
              </a:solidFill>
              <a:latin typeface="Arial"/>
            </a:endParaRPr>
          </a:p>
        </p:txBody>
      </p:sp>
      <p:pic>
        <p:nvPicPr>
          <p:cNvPr id="16" name="Image 15"/>
          <p:cNvPicPr>
            <a:picLocks noChangeAspect="1"/>
          </p:cNvPicPr>
          <p:nvPr/>
        </p:nvPicPr>
        <p:blipFill>
          <a:blip r:embed="rId3"/>
          <a:stretch>
            <a:fillRect/>
          </a:stretch>
        </p:blipFill>
        <p:spPr>
          <a:xfrm>
            <a:off x="6401666" y="753445"/>
            <a:ext cx="3907648" cy="1630260"/>
          </a:xfrm>
          <a:prstGeom prst="rect">
            <a:avLst/>
          </a:prstGeom>
        </p:spPr>
      </p:pic>
      <p:pic>
        <p:nvPicPr>
          <p:cNvPr id="8" name="Image 7">
            <a:extLst>
              <a:ext uri="{FF2B5EF4-FFF2-40B4-BE49-F238E27FC236}">
                <a16:creationId xmlns:a16="http://schemas.microsoft.com/office/drawing/2014/main" id="{007764BE-02C7-D347-925A-71726A94B0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357393" y="458250"/>
            <a:ext cx="4961376" cy="3132000"/>
          </a:xfrm>
          <a:prstGeom prst="rect">
            <a:avLst/>
          </a:prstGeom>
        </p:spPr>
      </p:pic>
    </p:spTree>
    <p:extLst>
      <p:ext uri="{BB962C8B-B14F-4D97-AF65-F5344CB8AC3E}">
        <p14:creationId xmlns:p14="http://schemas.microsoft.com/office/powerpoint/2010/main" val="3601923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8271" y="94814"/>
            <a:ext cx="830580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latin typeface="Arial" panose="020B0604020202020204" pitchFamily="34" charset="0"/>
                <a:cs typeface="Arial" panose="020B0604020202020204" pitchFamily="34" charset="0"/>
              </a:rPr>
              <a:t>Qu’est-ce qu’un </a:t>
            </a:r>
            <a:r>
              <a:rPr lang="fr-FR" sz="2000" b="1" dirty="0">
                <a:solidFill>
                  <a:schemeClr val="tx1"/>
                </a:solidFill>
                <a:latin typeface="Arial" panose="020B0604020202020204" pitchFamily="34" charset="0"/>
                <a:cs typeface="Arial" panose="020B0604020202020204" pitchFamily="34" charset="0"/>
              </a:rPr>
              <a:t>propriétaire d’un support recensant les DAE </a:t>
            </a:r>
            <a:r>
              <a:rPr lang="fr-FR" sz="2000" b="1" dirty="0" smtClean="0">
                <a:solidFill>
                  <a:schemeClr val="tx1"/>
                </a:solidFill>
                <a:latin typeface="Arial" panose="020B0604020202020204" pitchFamily="34" charset="0"/>
                <a:cs typeface="Arial" panose="020B0604020202020204" pitchFamily="34" charset="0"/>
              </a:rPr>
              <a:t>? Quels sont les objectifs ? </a:t>
            </a:r>
            <a:endParaRPr lang="fr-FR" sz="2000" b="1" dirty="0">
              <a:solidFill>
                <a:schemeClr val="tx1"/>
              </a:solidFill>
              <a:latin typeface="Arial" panose="020B0604020202020204" pitchFamily="34" charset="0"/>
              <a:cs typeface="Arial" panose="020B0604020202020204" pitchFamily="34" charset="0"/>
            </a:endParaRPr>
          </a:p>
        </p:txBody>
      </p:sp>
      <p:sp>
        <p:nvSpPr>
          <p:cNvPr id="12" name="Espace réservé du numéro de diapositive 1"/>
          <p:cNvSpPr>
            <a:spLocks noGrp="1"/>
          </p:cNvSpPr>
          <p:nvPr>
            <p:ph type="sldNum" sz="quarter" idx="12"/>
          </p:nvPr>
        </p:nvSpPr>
        <p:spPr>
          <a:xfrm>
            <a:off x="9863667" y="6509982"/>
            <a:ext cx="1799766" cy="360000"/>
          </a:xfrm>
        </p:spPr>
        <p:txBody>
          <a:bodyPr anchor="ctr"/>
          <a:lstStyle/>
          <a:p>
            <a:pPr algn="r" defTabSz="1219048">
              <a:buClrTx/>
              <a:buSzTx/>
              <a:defRPr/>
            </a:pPr>
            <a:fld id="{733122C9-A0B9-462F-8757-0847AD287B63}" type="slidenum">
              <a:rPr lang="fr-FR" sz="1050">
                <a:solidFill>
                  <a:srgbClr val="FFFFFF"/>
                </a:solidFill>
                <a:latin typeface="Arial"/>
                <a:ea typeface="+mn-ea"/>
                <a:cs typeface="+mn-cs"/>
              </a:rPr>
              <a:pPr algn="r" defTabSz="1219048">
                <a:buClrTx/>
                <a:buSzTx/>
                <a:defRPr/>
              </a:pPr>
              <a:t>2</a:t>
            </a:fld>
            <a:endParaRPr lang="fr-FR" sz="1050" dirty="0">
              <a:solidFill>
                <a:srgbClr val="FFFFFF"/>
              </a:solidFill>
              <a:latin typeface="Arial"/>
              <a:ea typeface="+mn-ea"/>
              <a:cs typeface="+mn-cs"/>
            </a:endParaRPr>
          </a:p>
        </p:txBody>
      </p:sp>
      <p:sp>
        <p:nvSpPr>
          <p:cNvPr id="21" name="Rechteck 18"/>
          <p:cNvSpPr/>
          <p:nvPr>
            <p:custDataLst>
              <p:tags r:id="rId1"/>
            </p:custDataLst>
          </p:nvPr>
        </p:nvSpPr>
        <p:spPr bwMode="gray">
          <a:xfrm>
            <a:off x="442913" y="1754802"/>
            <a:ext cx="11530458" cy="1116000"/>
          </a:xfrm>
          <a:prstGeom prst="rect">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000" tIns="96000" rIns="0" bIns="0" rtlCol="0" anchor="ctr" anchorCtr="0">
            <a:noAutofit/>
          </a:bodyPr>
          <a:lstStyle/>
          <a:p>
            <a:pPr algn="just">
              <a:spcBef>
                <a:spcPts val="100"/>
              </a:spcBef>
              <a:spcAft>
                <a:spcPts val="100"/>
              </a:spcAft>
              <a:buClr>
                <a:srgbClr val="5F5F5F"/>
              </a:buClr>
              <a:buSzPct val="100000"/>
              <a:tabLst>
                <a:tab pos="8429625" algn="l"/>
              </a:tabLst>
              <a:defRPr/>
            </a:pPr>
            <a:endParaRPr lang="fr-FR" sz="1600" dirty="0">
              <a:solidFill>
                <a:schemeClr val="tx1"/>
              </a:solidFill>
              <a:latin typeface="Arial" pitchFamily="34" charset="0"/>
            </a:endParaRPr>
          </a:p>
        </p:txBody>
      </p:sp>
      <p:sp>
        <p:nvSpPr>
          <p:cNvPr id="13" name="Rectangle avec coins arrondis en diagonale 12">
            <a:extLst>
              <a:ext uri="{FF2B5EF4-FFF2-40B4-BE49-F238E27FC236}">
                <a16:creationId xmlns:a16="http://schemas.microsoft.com/office/drawing/2014/main" id="{E88DB530-21C2-EC48-AB99-4DFA630FA8C9}"/>
              </a:ext>
            </a:extLst>
          </p:cNvPr>
          <p:cNvSpPr/>
          <p:nvPr/>
        </p:nvSpPr>
        <p:spPr bwMode="gray">
          <a:xfrm>
            <a:off x="1172395" y="1317765"/>
            <a:ext cx="5760000" cy="468000"/>
          </a:xfrm>
          <a:prstGeom prst="round2DiagRect">
            <a:avLst/>
          </a:prstGeom>
          <a:solidFill>
            <a:srgbClr val="1F497D"/>
          </a:solidFill>
          <a:ln w="38100" algn="ctr">
            <a:noFill/>
            <a:miter lim="800000"/>
            <a:headEnd/>
            <a:tailEnd/>
          </a:ln>
          <a:effectLst/>
        </p:spPr>
        <p:txBody>
          <a:bodyPr wrap="none" lIns="0" tIns="0" rIns="0" bIns="36000" rtlCol="0" anchor="ctr"/>
          <a:lstStyle/>
          <a:p>
            <a:pPr marL="355600">
              <a:tabLst>
                <a:tab pos="177800" algn="l"/>
              </a:tabLst>
            </a:pPr>
            <a:r>
              <a:rPr lang="fr-FR" sz="1800" b="1" dirty="0" smtClean="0">
                <a:solidFill>
                  <a:schemeClr val="bg1"/>
                </a:solidFill>
                <a:cs typeface="Arial" panose="020B0604020202020204" pitchFamily="34" charset="0"/>
              </a:rPr>
              <a:t>Définition</a:t>
            </a:r>
            <a:endParaRPr lang="fr-FR" sz="1800" b="1" dirty="0">
              <a:solidFill>
                <a:schemeClr val="bg1"/>
              </a:solidFill>
              <a:cs typeface="Arial" panose="020B0604020202020204" pitchFamily="34" charset="0"/>
            </a:endParaRPr>
          </a:p>
        </p:txBody>
      </p:sp>
      <p:grpSp>
        <p:nvGrpSpPr>
          <p:cNvPr id="15" name="Gruppieren 27">
            <a:extLst>
              <a:ext uri="{FF2B5EF4-FFF2-40B4-BE49-F238E27FC236}">
                <a16:creationId xmlns:a16="http://schemas.microsoft.com/office/drawing/2014/main" id="{A86C02A6-7A47-0643-9605-75F8102EDFBA}"/>
              </a:ext>
            </a:extLst>
          </p:cNvPr>
          <p:cNvGrpSpPr>
            <a:grpSpLocks noChangeAspect="1"/>
          </p:cNvGrpSpPr>
          <p:nvPr/>
        </p:nvGrpSpPr>
        <p:grpSpPr>
          <a:xfrm>
            <a:off x="328792" y="1073598"/>
            <a:ext cx="972002" cy="972000"/>
            <a:chOff x="7502618" y="1206411"/>
            <a:chExt cx="650014" cy="650013"/>
          </a:xfrm>
          <a:solidFill>
            <a:srgbClr val="E97B7B"/>
          </a:solidFill>
        </p:grpSpPr>
        <p:sp>
          <p:nvSpPr>
            <p:cNvPr id="19" name="Ellipse 18">
              <a:extLst>
                <a:ext uri="{FF2B5EF4-FFF2-40B4-BE49-F238E27FC236}">
                  <a16:creationId xmlns:a16="http://schemas.microsoft.com/office/drawing/2014/main" id="{3F79BEB0-6F7D-FA4B-80AB-E09E16CD7EF4}"/>
                </a:ext>
              </a:extLst>
            </p:cNvPr>
            <p:cNvSpPr/>
            <p:nvPr/>
          </p:nvSpPr>
          <p:spPr bwMode="gray">
            <a:xfrm>
              <a:off x="7502618" y="1206412"/>
              <a:ext cx="487510" cy="487510"/>
            </a:xfrm>
            <a:prstGeom prst="ellipse">
              <a:avLst/>
            </a:prstGeom>
            <a:grpFill/>
            <a:ln w="152400" algn="ctr">
              <a:solidFill>
                <a:schemeClr val="bg1"/>
              </a:solidFill>
              <a:miter lim="800000"/>
              <a:headEnd/>
              <a:tailEnd/>
            </a:ln>
            <a:effectLst/>
          </p:spPr>
          <p:txBody>
            <a:bodyPr wrap="none" lIns="0" tIns="0" rIns="0" bIns="36000" rtlCol="0" anchor="ctr"/>
            <a:lstStyle/>
            <a:p>
              <a:pPr marL="0" marR="0" lvl="0" indent="0" algn="ctr" defTabSz="914400" eaLnBrk="1" fontAlgn="auto" latinLnBrk="0" hangingPunct="1">
                <a:lnSpc>
                  <a:spcPct val="100000"/>
                </a:lnSpc>
                <a:spcBef>
                  <a:spcPct val="0"/>
                </a:spcBef>
                <a:spcAft>
                  <a:spcPts val="0"/>
                </a:spcAft>
                <a:buClrTx/>
                <a:buSzPct val="90000"/>
                <a:buFontTx/>
                <a:buNone/>
                <a:tabLst/>
                <a:defRPr/>
              </a:pPr>
              <a:endParaRPr kumimoji="0" lang="en-US" sz="2000" b="1" i="0" u="none" strike="noStrike" kern="0" cap="none" spc="0" normalizeH="0" baseline="0" noProof="0" dirty="0" smtClean="0">
                <a:ln>
                  <a:noFill/>
                </a:ln>
                <a:solidFill>
                  <a:srgbClr val="000000"/>
                </a:solidFill>
                <a:effectLst/>
                <a:uLnTx/>
                <a:uFillTx/>
                <a:cs typeface="Arial" pitchFamily="34" charset="0"/>
              </a:endParaRPr>
            </a:p>
          </p:txBody>
        </p:sp>
        <p:sp>
          <p:nvSpPr>
            <p:cNvPr id="20" name="Ellipse 19">
              <a:extLst>
                <a:ext uri="{FF2B5EF4-FFF2-40B4-BE49-F238E27FC236}">
                  <a16:creationId xmlns:a16="http://schemas.microsoft.com/office/drawing/2014/main" id="{D910C680-A94C-6A4A-A1C0-68776357678E}"/>
                </a:ext>
              </a:extLst>
            </p:cNvPr>
            <p:cNvSpPr>
              <a:spLocks noChangeAspect="1"/>
            </p:cNvSpPr>
            <p:nvPr/>
          </p:nvSpPr>
          <p:spPr bwMode="gray">
            <a:xfrm>
              <a:off x="7502619" y="1206411"/>
              <a:ext cx="650013" cy="650013"/>
            </a:xfrm>
            <a:prstGeom prst="ellipse">
              <a:avLst/>
            </a:prstGeom>
            <a:solidFill>
              <a:srgbClr val="1F497D"/>
            </a:solidFill>
            <a:ln w="57150" algn="ctr">
              <a:solidFill>
                <a:schemeClr val="bg1"/>
              </a:solidFill>
              <a:miter lim="800000"/>
              <a:headEnd/>
              <a:tailEnd/>
            </a:ln>
            <a:effectLst/>
          </p:spPr>
          <p:txBody>
            <a:bodyPr wrap="none" lIns="0" tIns="0" rIns="0" bIns="36000" rtlCol="0" anchor="ctr"/>
            <a:lstStyle/>
            <a:p>
              <a:pPr marL="0" marR="0" lvl="0" indent="0" algn="ctr" defTabSz="914400" eaLnBrk="1" fontAlgn="auto" latinLnBrk="0" hangingPunct="1">
                <a:lnSpc>
                  <a:spcPct val="100000"/>
                </a:lnSpc>
                <a:spcBef>
                  <a:spcPct val="0"/>
                </a:spcBef>
                <a:spcAft>
                  <a:spcPts val="0"/>
                </a:spcAft>
                <a:buClrTx/>
                <a:buSzPct val="90000"/>
                <a:buFontTx/>
                <a:buNone/>
                <a:tabLst/>
                <a:defRPr/>
              </a:pPr>
              <a:endParaRPr kumimoji="0" lang="fr-CA" sz="2000" b="1" i="0" u="none" strike="noStrike" kern="0" cap="none" spc="0" normalizeH="0" baseline="0" noProof="0" dirty="0" smtClean="0">
                <a:ln>
                  <a:noFill/>
                </a:ln>
                <a:solidFill>
                  <a:srgbClr val="000000"/>
                </a:solidFill>
                <a:effectLst/>
                <a:uLnTx/>
                <a:uFillTx/>
                <a:cs typeface="Arial" pitchFamily="34" charset="0"/>
              </a:endParaRPr>
            </a:p>
          </p:txBody>
        </p:sp>
      </p:grpSp>
      <p:sp>
        <p:nvSpPr>
          <p:cNvPr id="22" name="Rechteck 18"/>
          <p:cNvSpPr/>
          <p:nvPr>
            <p:custDataLst>
              <p:tags r:id="rId2"/>
            </p:custDataLst>
          </p:nvPr>
        </p:nvSpPr>
        <p:spPr bwMode="gray">
          <a:xfrm>
            <a:off x="442913" y="3680562"/>
            <a:ext cx="11530458" cy="2304000"/>
          </a:xfrm>
          <a:prstGeom prst="rect">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000" tIns="96000" rIns="0" bIns="0" rtlCol="0" anchor="ctr" anchorCtr="0">
            <a:noAutofit/>
          </a:bodyPr>
          <a:lstStyle/>
          <a:p>
            <a:pPr marL="285750" lvl="0" indent="-285750" algn="just">
              <a:buClr>
                <a:schemeClr val="accent6">
                  <a:lumMod val="75000"/>
                </a:schemeClr>
              </a:buClr>
              <a:buFont typeface="Wingdings" panose="05000000000000000000" pitchFamily="2" charset="2"/>
              <a:buChar char="§"/>
              <a:defRPr/>
            </a:pPr>
            <a:endParaRPr lang="fr-FR" sz="1600" dirty="0">
              <a:solidFill>
                <a:schemeClr val="tx1"/>
              </a:solidFill>
              <a:latin typeface="Arial" panose="020B0604020202020204" pitchFamily="34" charset="0"/>
              <a:cs typeface="Arial" panose="020B0604020202020204" pitchFamily="34" charset="0"/>
            </a:endParaRPr>
          </a:p>
        </p:txBody>
      </p:sp>
      <p:sp>
        <p:nvSpPr>
          <p:cNvPr id="24" name="Rectangle avec coins arrondis en diagonale 23">
            <a:extLst>
              <a:ext uri="{FF2B5EF4-FFF2-40B4-BE49-F238E27FC236}">
                <a16:creationId xmlns:a16="http://schemas.microsoft.com/office/drawing/2014/main" id="{E88DB530-21C2-EC48-AB99-4DFA630FA8C9}"/>
              </a:ext>
            </a:extLst>
          </p:cNvPr>
          <p:cNvSpPr/>
          <p:nvPr/>
        </p:nvSpPr>
        <p:spPr bwMode="gray">
          <a:xfrm>
            <a:off x="1139950" y="3268720"/>
            <a:ext cx="5760000" cy="468000"/>
          </a:xfrm>
          <a:prstGeom prst="round2DiagRect">
            <a:avLst/>
          </a:prstGeom>
          <a:solidFill>
            <a:srgbClr val="C00000"/>
          </a:solidFill>
          <a:ln w="38100" algn="ctr">
            <a:noFill/>
            <a:miter lim="800000"/>
            <a:headEnd/>
            <a:tailEnd/>
          </a:ln>
          <a:effectLst/>
        </p:spPr>
        <p:txBody>
          <a:bodyPr wrap="none" lIns="0" tIns="0" rIns="0" bIns="36000" rtlCol="0" anchor="ctr"/>
          <a:lstStyle/>
          <a:p>
            <a:pPr marL="355600">
              <a:tabLst>
                <a:tab pos="177800" algn="l"/>
              </a:tabLst>
            </a:pPr>
            <a:r>
              <a:rPr lang="fr-FR" sz="1800" b="1" dirty="0" smtClean="0">
                <a:solidFill>
                  <a:schemeClr val="bg1"/>
                </a:solidFill>
                <a:cs typeface="Arial" panose="020B0604020202020204" pitchFamily="34" charset="0"/>
              </a:rPr>
              <a:t>Objectifs</a:t>
            </a:r>
            <a:endParaRPr lang="fr-FR" sz="1800" b="1" dirty="0">
              <a:solidFill>
                <a:schemeClr val="bg1"/>
              </a:solidFill>
              <a:cs typeface="Arial" panose="020B0604020202020204" pitchFamily="34" charset="0"/>
            </a:endParaRPr>
          </a:p>
        </p:txBody>
      </p:sp>
      <p:grpSp>
        <p:nvGrpSpPr>
          <p:cNvPr id="26" name="Gruppieren 27">
            <a:extLst>
              <a:ext uri="{FF2B5EF4-FFF2-40B4-BE49-F238E27FC236}">
                <a16:creationId xmlns:a16="http://schemas.microsoft.com/office/drawing/2014/main" id="{A86C02A6-7A47-0643-9605-75F8102EDFBA}"/>
              </a:ext>
            </a:extLst>
          </p:cNvPr>
          <p:cNvGrpSpPr>
            <a:grpSpLocks noChangeAspect="1"/>
          </p:cNvGrpSpPr>
          <p:nvPr/>
        </p:nvGrpSpPr>
        <p:grpSpPr>
          <a:xfrm>
            <a:off x="300415" y="2973398"/>
            <a:ext cx="972002" cy="972000"/>
            <a:chOff x="7502618" y="1206411"/>
            <a:chExt cx="650014" cy="650013"/>
          </a:xfrm>
          <a:solidFill>
            <a:srgbClr val="C00000"/>
          </a:solidFill>
        </p:grpSpPr>
        <p:sp>
          <p:nvSpPr>
            <p:cNvPr id="30" name="Ellipse 29">
              <a:extLst>
                <a:ext uri="{FF2B5EF4-FFF2-40B4-BE49-F238E27FC236}">
                  <a16:creationId xmlns:a16="http://schemas.microsoft.com/office/drawing/2014/main" id="{3F79BEB0-6F7D-FA4B-80AB-E09E16CD7EF4}"/>
                </a:ext>
              </a:extLst>
            </p:cNvPr>
            <p:cNvSpPr/>
            <p:nvPr/>
          </p:nvSpPr>
          <p:spPr bwMode="gray">
            <a:xfrm>
              <a:off x="7502618" y="1206412"/>
              <a:ext cx="487510" cy="487510"/>
            </a:xfrm>
            <a:prstGeom prst="ellipse">
              <a:avLst/>
            </a:prstGeom>
            <a:grpFill/>
            <a:ln w="152400" algn="ctr">
              <a:solidFill>
                <a:schemeClr val="bg1"/>
              </a:solidFill>
              <a:miter lim="800000"/>
              <a:headEnd/>
              <a:tailEnd/>
            </a:ln>
            <a:effectLst/>
          </p:spPr>
          <p:txBody>
            <a:bodyPr wrap="none" lIns="0" tIns="0" rIns="0" bIns="36000" rtlCol="0" anchor="ctr"/>
            <a:lstStyle/>
            <a:p>
              <a:pPr marL="0" marR="0" lvl="0" indent="0" algn="ctr" defTabSz="914400" eaLnBrk="1" fontAlgn="auto" latinLnBrk="0" hangingPunct="1">
                <a:lnSpc>
                  <a:spcPct val="100000"/>
                </a:lnSpc>
                <a:spcBef>
                  <a:spcPct val="0"/>
                </a:spcBef>
                <a:spcAft>
                  <a:spcPts val="0"/>
                </a:spcAft>
                <a:buClrTx/>
                <a:buSzPct val="90000"/>
                <a:buFontTx/>
                <a:buNone/>
                <a:tabLst/>
                <a:defRPr/>
              </a:pPr>
              <a:endParaRPr kumimoji="0" lang="en-US" sz="2000" b="1" i="0" u="none" strike="noStrike" kern="0" cap="none" spc="0" normalizeH="0" baseline="0" noProof="0" dirty="0" smtClean="0">
                <a:ln>
                  <a:noFill/>
                </a:ln>
                <a:solidFill>
                  <a:srgbClr val="000000"/>
                </a:solidFill>
                <a:effectLst/>
                <a:uLnTx/>
                <a:uFillTx/>
                <a:cs typeface="Arial" pitchFamily="34" charset="0"/>
              </a:endParaRPr>
            </a:p>
          </p:txBody>
        </p:sp>
        <p:sp>
          <p:nvSpPr>
            <p:cNvPr id="31" name="Ellipse 30">
              <a:extLst>
                <a:ext uri="{FF2B5EF4-FFF2-40B4-BE49-F238E27FC236}">
                  <a16:creationId xmlns:a16="http://schemas.microsoft.com/office/drawing/2014/main" id="{D910C680-A94C-6A4A-A1C0-68776357678E}"/>
                </a:ext>
              </a:extLst>
            </p:cNvPr>
            <p:cNvSpPr>
              <a:spLocks noChangeAspect="1"/>
            </p:cNvSpPr>
            <p:nvPr/>
          </p:nvSpPr>
          <p:spPr bwMode="gray">
            <a:xfrm>
              <a:off x="7502619" y="1206411"/>
              <a:ext cx="650013" cy="650013"/>
            </a:xfrm>
            <a:prstGeom prst="ellipse">
              <a:avLst/>
            </a:prstGeom>
            <a:grpFill/>
            <a:ln w="57150" algn="ctr">
              <a:solidFill>
                <a:schemeClr val="bg1"/>
              </a:solidFill>
              <a:miter lim="800000"/>
              <a:headEnd/>
              <a:tailEnd/>
            </a:ln>
            <a:effectLst/>
          </p:spPr>
          <p:txBody>
            <a:bodyPr wrap="none" lIns="0" tIns="0" rIns="0" bIns="36000" rtlCol="0" anchor="ctr"/>
            <a:lstStyle/>
            <a:p>
              <a:pPr marL="0" marR="0" lvl="0" indent="0" algn="ctr" defTabSz="914400" eaLnBrk="1" fontAlgn="auto" latinLnBrk="0" hangingPunct="1">
                <a:lnSpc>
                  <a:spcPct val="100000"/>
                </a:lnSpc>
                <a:spcBef>
                  <a:spcPct val="0"/>
                </a:spcBef>
                <a:spcAft>
                  <a:spcPts val="0"/>
                </a:spcAft>
                <a:buClrTx/>
                <a:buSzPct val="90000"/>
                <a:buFontTx/>
                <a:buNone/>
                <a:tabLst/>
                <a:defRPr/>
              </a:pPr>
              <a:endParaRPr kumimoji="0" lang="fr-CA" sz="2000" b="1" i="0" u="none" strike="noStrike" kern="0" cap="none" spc="0" normalizeH="0" baseline="0" noProof="0" dirty="0" smtClean="0">
                <a:ln>
                  <a:noFill/>
                </a:ln>
                <a:solidFill>
                  <a:srgbClr val="000000"/>
                </a:solidFill>
                <a:effectLst/>
                <a:uLnTx/>
                <a:uFillTx/>
                <a:cs typeface="Arial" pitchFamily="34" charset="0"/>
              </a:endParaRPr>
            </a:p>
          </p:txBody>
        </p:sp>
      </p:grpSp>
      <p:sp>
        <p:nvSpPr>
          <p:cNvPr id="11" name="Freeform 60">
            <a:extLst>
              <a:ext uri="{FF2B5EF4-FFF2-40B4-BE49-F238E27FC236}">
                <a16:creationId xmlns:a16="http://schemas.microsoft.com/office/drawing/2014/main" id="{9FBAE125-B7F4-3E46-BE5A-44777A3DB369}"/>
              </a:ext>
            </a:extLst>
          </p:cNvPr>
          <p:cNvSpPr>
            <a:spLocks noChangeAspect="1"/>
          </p:cNvSpPr>
          <p:nvPr/>
        </p:nvSpPr>
        <p:spPr>
          <a:xfrm>
            <a:off x="431652" y="3079480"/>
            <a:ext cx="720000" cy="714419"/>
          </a:xfrm>
          <a:custGeom>
            <a:avLst/>
            <a:gdLst>
              <a:gd name="connsiteX0" fmla="*/ 340988 w 345367"/>
              <a:gd name="connsiteY0" fmla="*/ 166981 h 342688"/>
              <a:gd name="connsiteX1" fmla="*/ 312753 w 345367"/>
              <a:gd name="connsiteY1" fmla="*/ 166981 h 342688"/>
              <a:gd name="connsiteX2" fmla="*/ 177103 w 345367"/>
              <a:gd name="connsiteY2" fmla="*/ 32378 h 342688"/>
              <a:gd name="connsiteX3" fmla="*/ 177103 w 345367"/>
              <a:gd name="connsiteY3" fmla="*/ 4362 h 342688"/>
              <a:gd name="connsiteX4" fmla="*/ 172702 w 345367"/>
              <a:gd name="connsiteY4" fmla="*/ 0 h 342688"/>
              <a:gd name="connsiteX5" fmla="*/ 168308 w 345367"/>
              <a:gd name="connsiteY5" fmla="*/ 4362 h 342688"/>
              <a:gd name="connsiteX6" fmla="*/ 168308 w 345367"/>
              <a:gd name="connsiteY6" fmla="*/ 32378 h 342688"/>
              <a:gd name="connsiteX7" fmla="*/ 32651 w 345367"/>
              <a:gd name="connsiteY7" fmla="*/ 166981 h 342688"/>
              <a:gd name="connsiteX8" fmla="*/ 4416 w 345367"/>
              <a:gd name="connsiteY8" fmla="*/ 166981 h 342688"/>
              <a:gd name="connsiteX9" fmla="*/ 0 w 345367"/>
              <a:gd name="connsiteY9" fmla="*/ 171326 h 342688"/>
              <a:gd name="connsiteX10" fmla="*/ 4380 w 345367"/>
              <a:gd name="connsiteY10" fmla="*/ 175707 h 342688"/>
              <a:gd name="connsiteX11" fmla="*/ 4416 w 345367"/>
              <a:gd name="connsiteY11" fmla="*/ 175707 h 342688"/>
              <a:gd name="connsiteX12" fmla="*/ 32651 w 345367"/>
              <a:gd name="connsiteY12" fmla="*/ 175707 h 342688"/>
              <a:gd name="connsiteX13" fmla="*/ 168308 w 345367"/>
              <a:gd name="connsiteY13" fmla="*/ 310307 h 342688"/>
              <a:gd name="connsiteX14" fmla="*/ 168308 w 345367"/>
              <a:gd name="connsiteY14" fmla="*/ 338327 h 342688"/>
              <a:gd name="connsiteX15" fmla="*/ 172702 w 345367"/>
              <a:gd name="connsiteY15" fmla="*/ 342689 h 342688"/>
              <a:gd name="connsiteX16" fmla="*/ 177103 w 345367"/>
              <a:gd name="connsiteY16" fmla="*/ 338327 h 342688"/>
              <a:gd name="connsiteX17" fmla="*/ 177103 w 345367"/>
              <a:gd name="connsiteY17" fmla="*/ 310307 h 342688"/>
              <a:gd name="connsiteX18" fmla="*/ 312753 w 345367"/>
              <a:gd name="connsiteY18" fmla="*/ 175708 h 342688"/>
              <a:gd name="connsiteX19" fmla="*/ 340988 w 345367"/>
              <a:gd name="connsiteY19" fmla="*/ 175708 h 342688"/>
              <a:gd name="connsiteX20" fmla="*/ 345367 w 345367"/>
              <a:gd name="connsiteY20" fmla="*/ 171327 h 342688"/>
              <a:gd name="connsiteX21" fmla="*/ 340988 w 345367"/>
              <a:gd name="connsiteY21" fmla="*/ 166981 h 342688"/>
              <a:gd name="connsiteX22" fmla="*/ 303964 w 345367"/>
              <a:gd name="connsiteY22" fmla="*/ 166981 h 342688"/>
              <a:gd name="connsiteX23" fmla="*/ 257320 w 345367"/>
              <a:gd name="connsiteY23" fmla="*/ 166981 h 342688"/>
              <a:gd name="connsiteX24" fmla="*/ 177103 w 345367"/>
              <a:gd name="connsiteY24" fmla="*/ 87388 h 342688"/>
              <a:gd name="connsiteX25" fmla="*/ 177103 w 345367"/>
              <a:gd name="connsiteY25" fmla="*/ 41104 h 342688"/>
              <a:gd name="connsiteX26" fmla="*/ 303964 w 345367"/>
              <a:gd name="connsiteY26" fmla="*/ 166981 h 342688"/>
              <a:gd name="connsiteX27" fmla="*/ 172702 w 345367"/>
              <a:gd name="connsiteY27" fmla="*/ 193641 h 342688"/>
              <a:gd name="connsiteX28" fmla="*/ 150231 w 345367"/>
              <a:gd name="connsiteY28" fmla="*/ 171344 h 342688"/>
              <a:gd name="connsiteX29" fmla="*/ 172702 w 345367"/>
              <a:gd name="connsiteY29" fmla="*/ 149048 h 342688"/>
              <a:gd name="connsiteX30" fmla="*/ 195172 w 345367"/>
              <a:gd name="connsiteY30" fmla="*/ 171344 h 342688"/>
              <a:gd name="connsiteX31" fmla="*/ 172702 w 345367"/>
              <a:gd name="connsiteY31" fmla="*/ 193641 h 342688"/>
              <a:gd name="connsiteX32" fmla="*/ 168453 w 345367"/>
              <a:gd name="connsiteY32" fmla="*/ 140746 h 342688"/>
              <a:gd name="connsiteX33" fmla="*/ 141864 w 345367"/>
              <a:gd name="connsiteY33" fmla="*/ 167132 h 342688"/>
              <a:gd name="connsiteX34" fmla="*/ 141102 w 345367"/>
              <a:gd name="connsiteY34" fmla="*/ 166981 h 342688"/>
              <a:gd name="connsiteX35" fmla="*/ 96879 w 345367"/>
              <a:gd name="connsiteY35" fmla="*/ 166981 h 342688"/>
              <a:gd name="connsiteX36" fmla="*/ 168308 w 345367"/>
              <a:gd name="connsiteY36" fmla="*/ 96111 h 342688"/>
              <a:gd name="connsiteX37" fmla="*/ 168308 w 345367"/>
              <a:gd name="connsiteY37" fmla="*/ 140012 h 342688"/>
              <a:gd name="connsiteX38" fmla="*/ 168453 w 345367"/>
              <a:gd name="connsiteY38" fmla="*/ 140746 h 342688"/>
              <a:gd name="connsiteX39" fmla="*/ 141102 w 345367"/>
              <a:gd name="connsiteY39" fmla="*/ 175707 h 342688"/>
              <a:gd name="connsiteX40" fmla="*/ 141864 w 345367"/>
              <a:gd name="connsiteY40" fmla="*/ 175552 h 342688"/>
              <a:gd name="connsiteX41" fmla="*/ 168308 w 345367"/>
              <a:gd name="connsiteY41" fmla="*/ 201925 h 342688"/>
              <a:gd name="connsiteX42" fmla="*/ 168308 w 345367"/>
              <a:gd name="connsiteY42" fmla="*/ 246578 h 342688"/>
              <a:gd name="connsiteX43" fmla="*/ 96879 w 345367"/>
              <a:gd name="connsiteY43" fmla="*/ 175708 h 342688"/>
              <a:gd name="connsiteX44" fmla="*/ 177103 w 345367"/>
              <a:gd name="connsiteY44" fmla="*/ 201925 h 342688"/>
              <a:gd name="connsiteX45" fmla="*/ 203525 w 345367"/>
              <a:gd name="connsiteY45" fmla="*/ 175662 h 342688"/>
              <a:gd name="connsiteX46" fmla="*/ 203757 w 345367"/>
              <a:gd name="connsiteY46" fmla="*/ 175707 h 342688"/>
              <a:gd name="connsiteX47" fmla="*/ 248524 w 345367"/>
              <a:gd name="connsiteY47" fmla="*/ 175707 h 342688"/>
              <a:gd name="connsiteX48" fmla="*/ 177103 w 345367"/>
              <a:gd name="connsiteY48" fmla="*/ 246574 h 342688"/>
              <a:gd name="connsiteX49" fmla="*/ 203757 w 345367"/>
              <a:gd name="connsiteY49" fmla="*/ 166981 h 342688"/>
              <a:gd name="connsiteX50" fmla="*/ 203525 w 345367"/>
              <a:gd name="connsiteY50" fmla="*/ 167027 h 342688"/>
              <a:gd name="connsiteX51" fmla="*/ 176951 w 345367"/>
              <a:gd name="connsiteY51" fmla="*/ 140746 h 342688"/>
              <a:gd name="connsiteX52" fmla="*/ 177103 w 345367"/>
              <a:gd name="connsiteY52" fmla="*/ 140013 h 342688"/>
              <a:gd name="connsiteX53" fmla="*/ 177103 w 345367"/>
              <a:gd name="connsiteY53" fmla="*/ 96111 h 342688"/>
              <a:gd name="connsiteX54" fmla="*/ 248524 w 345367"/>
              <a:gd name="connsiteY54" fmla="*/ 166982 h 342688"/>
              <a:gd name="connsiteX55" fmla="*/ 168308 w 345367"/>
              <a:gd name="connsiteY55" fmla="*/ 41104 h 342688"/>
              <a:gd name="connsiteX56" fmla="*/ 168308 w 345367"/>
              <a:gd name="connsiteY56" fmla="*/ 87388 h 342688"/>
              <a:gd name="connsiteX57" fmla="*/ 88091 w 345367"/>
              <a:gd name="connsiteY57" fmla="*/ 166981 h 342688"/>
              <a:gd name="connsiteX58" fmla="*/ 41446 w 345367"/>
              <a:gd name="connsiteY58" fmla="*/ 166981 h 342688"/>
              <a:gd name="connsiteX59" fmla="*/ 168308 w 345367"/>
              <a:gd name="connsiteY59" fmla="*/ 41104 h 342688"/>
              <a:gd name="connsiteX60" fmla="*/ 41446 w 345367"/>
              <a:gd name="connsiteY60" fmla="*/ 175708 h 342688"/>
              <a:gd name="connsiteX61" fmla="*/ 88091 w 345367"/>
              <a:gd name="connsiteY61" fmla="*/ 175708 h 342688"/>
              <a:gd name="connsiteX62" fmla="*/ 168308 w 345367"/>
              <a:gd name="connsiteY62" fmla="*/ 255301 h 342688"/>
              <a:gd name="connsiteX63" fmla="*/ 168308 w 345367"/>
              <a:gd name="connsiteY63" fmla="*/ 301581 h 342688"/>
              <a:gd name="connsiteX64" fmla="*/ 41446 w 345367"/>
              <a:gd name="connsiteY64" fmla="*/ 175708 h 342688"/>
              <a:gd name="connsiteX65" fmla="*/ 177103 w 345367"/>
              <a:gd name="connsiteY65" fmla="*/ 301581 h 342688"/>
              <a:gd name="connsiteX66" fmla="*/ 177103 w 345367"/>
              <a:gd name="connsiteY66" fmla="*/ 255301 h 342688"/>
              <a:gd name="connsiteX67" fmla="*/ 257320 w 345367"/>
              <a:gd name="connsiteY67" fmla="*/ 175708 h 342688"/>
              <a:gd name="connsiteX68" fmla="*/ 303964 w 345367"/>
              <a:gd name="connsiteY68" fmla="*/ 175707 h 342688"/>
              <a:gd name="connsiteX69" fmla="*/ 177103 w 345367"/>
              <a:gd name="connsiteY69" fmla="*/ 301581 h 34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45367" h="342688">
                <a:moveTo>
                  <a:pt x="340988" y="166981"/>
                </a:moveTo>
                <a:lnTo>
                  <a:pt x="312753" y="166981"/>
                </a:lnTo>
                <a:cubicBezTo>
                  <a:pt x="310367" y="93645"/>
                  <a:pt x="251011" y="34745"/>
                  <a:pt x="177103" y="32378"/>
                </a:cubicBezTo>
                <a:lnTo>
                  <a:pt x="177103" y="4362"/>
                </a:lnTo>
                <a:cubicBezTo>
                  <a:pt x="177103" y="1953"/>
                  <a:pt x="175131" y="0"/>
                  <a:pt x="172702" y="0"/>
                </a:cubicBezTo>
                <a:cubicBezTo>
                  <a:pt x="170273" y="0"/>
                  <a:pt x="168308" y="1953"/>
                  <a:pt x="168308" y="4362"/>
                </a:cubicBezTo>
                <a:lnTo>
                  <a:pt x="168308" y="32378"/>
                </a:lnTo>
                <a:cubicBezTo>
                  <a:pt x="94400" y="34744"/>
                  <a:pt x="35037" y="93644"/>
                  <a:pt x="32651" y="166981"/>
                </a:cubicBezTo>
                <a:lnTo>
                  <a:pt x="4416" y="166981"/>
                </a:lnTo>
                <a:cubicBezTo>
                  <a:pt x="1987" y="166971"/>
                  <a:pt x="8" y="168917"/>
                  <a:pt x="0" y="171326"/>
                </a:cubicBezTo>
                <a:cubicBezTo>
                  <a:pt x="-7" y="173736"/>
                  <a:pt x="1951" y="175698"/>
                  <a:pt x="4380" y="175707"/>
                </a:cubicBezTo>
                <a:cubicBezTo>
                  <a:pt x="4394" y="175707"/>
                  <a:pt x="4402" y="175707"/>
                  <a:pt x="4416" y="175707"/>
                </a:cubicBezTo>
                <a:lnTo>
                  <a:pt x="32651" y="175707"/>
                </a:lnTo>
                <a:cubicBezTo>
                  <a:pt x="35037" y="249043"/>
                  <a:pt x="94400" y="307942"/>
                  <a:pt x="168308" y="310307"/>
                </a:cubicBezTo>
                <a:lnTo>
                  <a:pt x="168308" y="338327"/>
                </a:lnTo>
                <a:cubicBezTo>
                  <a:pt x="168308" y="340735"/>
                  <a:pt x="170273" y="342689"/>
                  <a:pt x="172702" y="342689"/>
                </a:cubicBezTo>
                <a:cubicBezTo>
                  <a:pt x="175131" y="342689"/>
                  <a:pt x="177103" y="340735"/>
                  <a:pt x="177103" y="338327"/>
                </a:cubicBezTo>
                <a:lnTo>
                  <a:pt x="177103" y="310307"/>
                </a:lnTo>
                <a:cubicBezTo>
                  <a:pt x="251011" y="307942"/>
                  <a:pt x="310367" y="249043"/>
                  <a:pt x="312753" y="175708"/>
                </a:cubicBezTo>
                <a:lnTo>
                  <a:pt x="340988" y="175708"/>
                </a:lnTo>
                <a:cubicBezTo>
                  <a:pt x="343417" y="175698"/>
                  <a:pt x="345382" y="173736"/>
                  <a:pt x="345367" y="171327"/>
                </a:cubicBezTo>
                <a:cubicBezTo>
                  <a:pt x="345360" y="168930"/>
                  <a:pt x="343402" y="166991"/>
                  <a:pt x="340988" y="166981"/>
                </a:cubicBezTo>
                <a:close/>
                <a:moveTo>
                  <a:pt x="303964" y="166981"/>
                </a:moveTo>
                <a:lnTo>
                  <a:pt x="257320" y="166981"/>
                </a:lnTo>
                <a:cubicBezTo>
                  <a:pt x="255029" y="123998"/>
                  <a:pt x="220420" y="89658"/>
                  <a:pt x="177103" y="87388"/>
                </a:cubicBezTo>
                <a:lnTo>
                  <a:pt x="177103" y="41104"/>
                </a:lnTo>
                <a:cubicBezTo>
                  <a:pt x="246161" y="43459"/>
                  <a:pt x="301586" y="98460"/>
                  <a:pt x="303964" y="166981"/>
                </a:cubicBezTo>
                <a:close/>
                <a:moveTo>
                  <a:pt x="172702" y="193641"/>
                </a:moveTo>
                <a:cubicBezTo>
                  <a:pt x="160288" y="193641"/>
                  <a:pt x="150231" y="183658"/>
                  <a:pt x="150231" y="171344"/>
                </a:cubicBezTo>
                <a:cubicBezTo>
                  <a:pt x="150231" y="159030"/>
                  <a:pt x="160288" y="149048"/>
                  <a:pt x="172702" y="149048"/>
                </a:cubicBezTo>
                <a:cubicBezTo>
                  <a:pt x="185115" y="149048"/>
                  <a:pt x="195172" y="159030"/>
                  <a:pt x="195172" y="171344"/>
                </a:cubicBezTo>
                <a:cubicBezTo>
                  <a:pt x="195158" y="183652"/>
                  <a:pt x="185108" y="193626"/>
                  <a:pt x="172702" y="193641"/>
                </a:cubicBezTo>
                <a:close/>
                <a:moveTo>
                  <a:pt x="168453" y="140746"/>
                </a:moveTo>
                <a:cubicBezTo>
                  <a:pt x="154633" y="142638"/>
                  <a:pt x="143771" y="153420"/>
                  <a:pt x="141864" y="167132"/>
                </a:cubicBezTo>
                <a:cubicBezTo>
                  <a:pt x="141617" y="167058"/>
                  <a:pt x="141363" y="167008"/>
                  <a:pt x="141102" y="166981"/>
                </a:cubicBezTo>
                <a:lnTo>
                  <a:pt x="96879" y="166981"/>
                </a:lnTo>
                <a:cubicBezTo>
                  <a:pt x="99149" y="128809"/>
                  <a:pt x="129834" y="98357"/>
                  <a:pt x="168308" y="96111"/>
                </a:cubicBezTo>
                <a:lnTo>
                  <a:pt x="168308" y="140012"/>
                </a:lnTo>
                <a:cubicBezTo>
                  <a:pt x="168337" y="140261"/>
                  <a:pt x="168380" y="140507"/>
                  <a:pt x="168453" y="140746"/>
                </a:cubicBezTo>
                <a:close/>
                <a:moveTo>
                  <a:pt x="141102" y="175707"/>
                </a:moveTo>
                <a:cubicBezTo>
                  <a:pt x="141363" y="175679"/>
                  <a:pt x="141617" y="175627"/>
                  <a:pt x="141864" y="175552"/>
                </a:cubicBezTo>
                <a:cubicBezTo>
                  <a:pt x="143756" y="189214"/>
                  <a:pt x="154546" y="199976"/>
                  <a:pt x="168308" y="201925"/>
                </a:cubicBezTo>
                <a:lnTo>
                  <a:pt x="168308" y="246578"/>
                </a:lnTo>
                <a:cubicBezTo>
                  <a:pt x="129834" y="244332"/>
                  <a:pt x="99149" y="213879"/>
                  <a:pt x="96879" y="175708"/>
                </a:cubicBezTo>
                <a:close/>
                <a:moveTo>
                  <a:pt x="177103" y="201925"/>
                </a:moveTo>
                <a:cubicBezTo>
                  <a:pt x="190815" y="199980"/>
                  <a:pt x="201589" y="189275"/>
                  <a:pt x="203525" y="175662"/>
                </a:cubicBezTo>
                <a:cubicBezTo>
                  <a:pt x="203605" y="175665"/>
                  <a:pt x="203678" y="175707"/>
                  <a:pt x="203757" y="175707"/>
                </a:cubicBezTo>
                <a:lnTo>
                  <a:pt x="248524" y="175707"/>
                </a:lnTo>
                <a:cubicBezTo>
                  <a:pt x="246255" y="213877"/>
                  <a:pt x="215569" y="244328"/>
                  <a:pt x="177103" y="246574"/>
                </a:cubicBezTo>
                <a:close/>
                <a:moveTo>
                  <a:pt x="203757" y="166981"/>
                </a:moveTo>
                <a:cubicBezTo>
                  <a:pt x="203678" y="166981"/>
                  <a:pt x="203605" y="167023"/>
                  <a:pt x="203525" y="167027"/>
                </a:cubicBezTo>
                <a:cubicBezTo>
                  <a:pt x="201582" y="153359"/>
                  <a:pt x="190727" y="142633"/>
                  <a:pt x="176951" y="140746"/>
                </a:cubicBezTo>
                <a:cubicBezTo>
                  <a:pt x="177023" y="140507"/>
                  <a:pt x="177074" y="140261"/>
                  <a:pt x="177103" y="140013"/>
                </a:cubicBezTo>
                <a:lnTo>
                  <a:pt x="177103" y="96111"/>
                </a:lnTo>
                <a:cubicBezTo>
                  <a:pt x="215569" y="98360"/>
                  <a:pt x="246255" y="128811"/>
                  <a:pt x="248524" y="166982"/>
                </a:cubicBezTo>
                <a:close/>
                <a:moveTo>
                  <a:pt x="168308" y="41104"/>
                </a:moveTo>
                <a:lnTo>
                  <a:pt x="168308" y="87388"/>
                </a:lnTo>
                <a:cubicBezTo>
                  <a:pt x="124984" y="89656"/>
                  <a:pt x="90375" y="123997"/>
                  <a:pt x="88091" y="166981"/>
                </a:cubicBezTo>
                <a:lnTo>
                  <a:pt x="41446" y="166981"/>
                </a:lnTo>
                <a:cubicBezTo>
                  <a:pt x="43817" y="98460"/>
                  <a:pt x="99250" y="43458"/>
                  <a:pt x="168308" y="41104"/>
                </a:cubicBezTo>
                <a:close/>
                <a:moveTo>
                  <a:pt x="41446" y="175708"/>
                </a:moveTo>
                <a:lnTo>
                  <a:pt x="88091" y="175708"/>
                </a:lnTo>
                <a:cubicBezTo>
                  <a:pt x="90375" y="218691"/>
                  <a:pt x="124984" y="253032"/>
                  <a:pt x="168308" y="255301"/>
                </a:cubicBezTo>
                <a:lnTo>
                  <a:pt x="168308" y="301581"/>
                </a:lnTo>
                <a:cubicBezTo>
                  <a:pt x="99250" y="299231"/>
                  <a:pt x="43817" y="244229"/>
                  <a:pt x="41446" y="175708"/>
                </a:cubicBezTo>
                <a:close/>
                <a:moveTo>
                  <a:pt x="177103" y="301581"/>
                </a:moveTo>
                <a:lnTo>
                  <a:pt x="177103" y="255301"/>
                </a:lnTo>
                <a:cubicBezTo>
                  <a:pt x="220420" y="253031"/>
                  <a:pt x="255029" y="218690"/>
                  <a:pt x="257320" y="175708"/>
                </a:cubicBezTo>
                <a:lnTo>
                  <a:pt x="303964" y="175707"/>
                </a:lnTo>
                <a:cubicBezTo>
                  <a:pt x="301586" y="244227"/>
                  <a:pt x="246153" y="299227"/>
                  <a:pt x="177103" y="301581"/>
                </a:cubicBezTo>
                <a:close/>
              </a:path>
            </a:pathLst>
          </a:custGeom>
          <a:solidFill>
            <a:schemeClr val="bg1"/>
          </a:solidFill>
          <a:ln w="7250" cap="flat">
            <a:solidFill>
              <a:schemeClr val="bg1"/>
            </a:solidFill>
            <a:prstDash val="solid"/>
            <a:miter/>
          </a:ln>
        </p:spPr>
        <p:txBody>
          <a:bodyPr rtlCol="0" anchor="ctr"/>
          <a:lstStyle/>
          <a:p>
            <a:endParaRPr lang="en-US" dirty="0"/>
          </a:p>
        </p:txBody>
      </p:sp>
      <p:grpSp>
        <p:nvGrpSpPr>
          <p:cNvPr id="25" name="Group 87"/>
          <p:cNvGrpSpPr>
            <a:grpSpLocks noChangeAspect="1"/>
          </p:cNvGrpSpPr>
          <p:nvPr/>
        </p:nvGrpSpPr>
        <p:grpSpPr>
          <a:xfrm>
            <a:off x="510602" y="1189666"/>
            <a:ext cx="648168" cy="648000"/>
            <a:chOff x="8224838" y="646113"/>
            <a:chExt cx="492125" cy="490537"/>
          </a:xfrm>
          <a:solidFill>
            <a:schemeClr val="bg1"/>
          </a:solidFill>
        </p:grpSpPr>
        <p:sp>
          <p:nvSpPr>
            <p:cNvPr id="27" name="Freeform 5"/>
            <p:cNvSpPr>
              <a:spLocks noEditPoints="1"/>
            </p:cNvSpPr>
            <p:nvPr/>
          </p:nvSpPr>
          <p:spPr bwMode="auto">
            <a:xfrm>
              <a:off x="8356601" y="646113"/>
              <a:ext cx="225425" cy="325437"/>
            </a:xfrm>
            <a:custGeom>
              <a:avLst/>
              <a:gdLst>
                <a:gd name="T0" fmla="*/ 29 w 59"/>
                <a:gd name="T1" fmla="*/ 85 h 85"/>
                <a:gd name="T2" fmla="*/ 59 w 59"/>
                <a:gd name="T3" fmla="*/ 30 h 85"/>
                <a:gd name="T4" fmla="*/ 29 w 59"/>
                <a:gd name="T5" fmla="*/ 0 h 85"/>
                <a:gd name="T6" fmla="*/ 0 w 59"/>
                <a:gd name="T7" fmla="*/ 30 h 85"/>
                <a:gd name="T8" fmla="*/ 11 w 59"/>
                <a:gd name="T9" fmla="*/ 63 h 85"/>
                <a:gd name="T10" fmla="*/ 29 w 59"/>
                <a:gd name="T11" fmla="*/ 85 h 85"/>
                <a:gd name="T12" fmla="*/ 29 w 59"/>
                <a:gd name="T13" fmla="*/ 8 h 85"/>
                <a:gd name="T14" fmla="*/ 51 w 59"/>
                <a:gd name="T15" fmla="*/ 30 h 85"/>
                <a:gd name="T16" fmla="*/ 29 w 59"/>
                <a:gd name="T17" fmla="*/ 77 h 85"/>
                <a:gd name="T18" fmla="*/ 8 w 59"/>
                <a:gd name="T19" fmla="*/ 30 h 85"/>
                <a:gd name="T20" fmla="*/ 29 w 59"/>
                <a:gd name="T21" fmla="*/ 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5">
                  <a:moveTo>
                    <a:pt x="29" y="85"/>
                  </a:moveTo>
                  <a:cubicBezTo>
                    <a:pt x="40" y="85"/>
                    <a:pt x="59" y="44"/>
                    <a:pt x="59" y="30"/>
                  </a:cubicBezTo>
                  <a:cubicBezTo>
                    <a:pt x="59" y="13"/>
                    <a:pt x="46" y="0"/>
                    <a:pt x="29" y="0"/>
                  </a:cubicBezTo>
                  <a:cubicBezTo>
                    <a:pt x="13" y="0"/>
                    <a:pt x="0" y="13"/>
                    <a:pt x="0" y="30"/>
                  </a:cubicBezTo>
                  <a:cubicBezTo>
                    <a:pt x="0" y="41"/>
                    <a:pt x="8" y="58"/>
                    <a:pt x="11" y="63"/>
                  </a:cubicBezTo>
                  <a:cubicBezTo>
                    <a:pt x="18" y="78"/>
                    <a:pt x="24" y="85"/>
                    <a:pt x="29" y="85"/>
                  </a:cubicBezTo>
                  <a:close/>
                  <a:moveTo>
                    <a:pt x="29" y="8"/>
                  </a:moveTo>
                  <a:cubicBezTo>
                    <a:pt x="41" y="8"/>
                    <a:pt x="51" y="18"/>
                    <a:pt x="51" y="30"/>
                  </a:cubicBezTo>
                  <a:cubicBezTo>
                    <a:pt x="51" y="44"/>
                    <a:pt x="35" y="73"/>
                    <a:pt x="29" y="77"/>
                  </a:cubicBezTo>
                  <a:cubicBezTo>
                    <a:pt x="24" y="73"/>
                    <a:pt x="8" y="44"/>
                    <a:pt x="8" y="30"/>
                  </a:cubicBezTo>
                  <a:cubicBezTo>
                    <a:pt x="8" y="18"/>
                    <a:pt x="18" y="8"/>
                    <a:pt x="29" y="8"/>
                  </a:cubicBezTo>
                  <a:close/>
                </a:path>
              </a:pathLst>
            </a:custGeom>
            <a:grpFill/>
            <a:ln>
              <a:noFill/>
            </a:ln>
            <a:extLst/>
          </p:spPr>
          <p:txBody>
            <a:bodyPr/>
            <a:lstStyle/>
            <a:p>
              <a:pPr defTabSz="914309">
                <a:defRPr/>
              </a:pPr>
              <a:endParaRPr lang="fr-FR" sz="1733" dirty="0">
                <a:solidFill>
                  <a:srgbClr val="000000"/>
                </a:solidFill>
                <a:latin typeface="Arial"/>
              </a:endParaRPr>
            </a:p>
          </p:txBody>
        </p:sp>
        <p:sp>
          <p:nvSpPr>
            <p:cNvPr id="28" name="Freeform 6"/>
            <p:cNvSpPr>
              <a:spLocks noEditPoints="1"/>
            </p:cNvSpPr>
            <p:nvPr/>
          </p:nvSpPr>
          <p:spPr bwMode="auto">
            <a:xfrm>
              <a:off x="8413751" y="700088"/>
              <a:ext cx="111125" cy="111125"/>
            </a:xfrm>
            <a:custGeom>
              <a:avLst/>
              <a:gdLst>
                <a:gd name="T0" fmla="*/ 29 w 29"/>
                <a:gd name="T1" fmla="*/ 15 h 29"/>
                <a:gd name="T2" fmla="*/ 14 w 29"/>
                <a:gd name="T3" fmla="*/ 0 h 29"/>
                <a:gd name="T4" fmla="*/ 0 w 29"/>
                <a:gd name="T5" fmla="*/ 15 h 29"/>
                <a:gd name="T6" fmla="*/ 14 w 29"/>
                <a:gd name="T7" fmla="*/ 29 h 29"/>
                <a:gd name="T8" fmla="*/ 29 w 29"/>
                <a:gd name="T9" fmla="*/ 15 h 29"/>
                <a:gd name="T10" fmla="*/ 4 w 29"/>
                <a:gd name="T11" fmla="*/ 15 h 29"/>
                <a:gd name="T12" fmla="*/ 14 w 29"/>
                <a:gd name="T13" fmla="*/ 4 h 29"/>
                <a:gd name="T14" fmla="*/ 25 w 29"/>
                <a:gd name="T15" fmla="*/ 15 h 29"/>
                <a:gd name="T16" fmla="*/ 14 w 29"/>
                <a:gd name="T17" fmla="*/ 25 h 29"/>
                <a:gd name="T18" fmla="*/ 4 w 29"/>
                <a:gd name="T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29" y="15"/>
                  </a:moveTo>
                  <a:cubicBezTo>
                    <a:pt x="29" y="6"/>
                    <a:pt x="23" y="0"/>
                    <a:pt x="14" y="0"/>
                  </a:cubicBezTo>
                  <a:cubicBezTo>
                    <a:pt x="6" y="0"/>
                    <a:pt x="0" y="6"/>
                    <a:pt x="0" y="15"/>
                  </a:cubicBezTo>
                  <a:cubicBezTo>
                    <a:pt x="0" y="23"/>
                    <a:pt x="6" y="29"/>
                    <a:pt x="14" y="29"/>
                  </a:cubicBezTo>
                  <a:cubicBezTo>
                    <a:pt x="23" y="29"/>
                    <a:pt x="29" y="23"/>
                    <a:pt x="29" y="15"/>
                  </a:cubicBezTo>
                  <a:close/>
                  <a:moveTo>
                    <a:pt x="4" y="15"/>
                  </a:moveTo>
                  <a:cubicBezTo>
                    <a:pt x="4" y="8"/>
                    <a:pt x="9" y="4"/>
                    <a:pt x="14" y="4"/>
                  </a:cubicBezTo>
                  <a:cubicBezTo>
                    <a:pt x="20" y="4"/>
                    <a:pt x="25" y="8"/>
                    <a:pt x="25" y="15"/>
                  </a:cubicBezTo>
                  <a:cubicBezTo>
                    <a:pt x="25" y="21"/>
                    <a:pt x="20" y="25"/>
                    <a:pt x="14" y="25"/>
                  </a:cubicBezTo>
                  <a:cubicBezTo>
                    <a:pt x="9" y="25"/>
                    <a:pt x="4" y="21"/>
                    <a:pt x="4" y="15"/>
                  </a:cubicBezTo>
                  <a:close/>
                </a:path>
              </a:pathLst>
            </a:custGeom>
            <a:grpFill/>
            <a:ln>
              <a:noFill/>
            </a:ln>
            <a:extLst/>
          </p:spPr>
          <p:txBody>
            <a:bodyPr/>
            <a:lstStyle/>
            <a:p>
              <a:pPr defTabSz="914309">
                <a:defRPr/>
              </a:pPr>
              <a:endParaRPr lang="fr-FR" sz="1733" dirty="0">
                <a:solidFill>
                  <a:srgbClr val="000000"/>
                </a:solidFill>
                <a:latin typeface="Arial"/>
              </a:endParaRPr>
            </a:p>
          </p:txBody>
        </p:sp>
        <p:sp>
          <p:nvSpPr>
            <p:cNvPr id="29" name="Freeform 7"/>
            <p:cNvSpPr>
              <a:spLocks/>
            </p:cNvSpPr>
            <p:nvPr/>
          </p:nvSpPr>
          <p:spPr bwMode="auto">
            <a:xfrm>
              <a:off x="8224838" y="768350"/>
              <a:ext cx="492125" cy="368300"/>
            </a:xfrm>
            <a:custGeom>
              <a:avLst/>
              <a:gdLst>
                <a:gd name="T0" fmla="*/ 126 w 128"/>
                <a:gd name="T1" fmla="*/ 1 h 96"/>
                <a:gd name="T2" fmla="*/ 123 w 128"/>
                <a:gd name="T3" fmla="*/ 1 h 96"/>
                <a:gd name="T4" fmla="*/ 97 w 128"/>
                <a:gd name="T5" fmla="*/ 7 h 96"/>
                <a:gd name="T6" fmla="*/ 94 w 128"/>
                <a:gd name="T7" fmla="*/ 12 h 96"/>
                <a:gd name="T8" fmla="*/ 99 w 128"/>
                <a:gd name="T9" fmla="*/ 15 h 96"/>
                <a:gd name="T10" fmla="*/ 120 w 128"/>
                <a:gd name="T11" fmla="*/ 10 h 96"/>
                <a:gd name="T12" fmla="*/ 120 w 128"/>
                <a:gd name="T13" fmla="*/ 80 h 96"/>
                <a:gd name="T14" fmla="*/ 87 w 128"/>
                <a:gd name="T15" fmla="*/ 87 h 96"/>
                <a:gd name="T16" fmla="*/ 87 w 128"/>
                <a:gd name="T17" fmla="*/ 38 h 96"/>
                <a:gd name="T18" fmla="*/ 85 w 128"/>
                <a:gd name="T19" fmla="*/ 36 h 96"/>
                <a:gd name="T20" fmla="*/ 83 w 128"/>
                <a:gd name="T21" fmla="*/ 38 h 96"/>
                <a:gd name="T22" fmla="*/ 83 w 128"/>
                <a:gd name="T23" fmla="*/ 87 h 96"/>
                <a:gd name="T24" fmla="*/ 43 w 128"/>
                <a:gd name="T25" fmla="*/ 73 h 96"/>
                <a:gd name="T26" fmla="*/ 43 w 128"/>
                <a:gd name="T27" fmla="*/ 38 h 96"/>
                <a:gd name="T28" fmla="*/ 41 w 128"/>
                <a:gd name="T29" fmla="*/ 36 h 96"/>
                <a:gd name="T30" fmla="*/ 39 w 128"/>
                <a:gd name="T31" fmla="*/ 38 h 96"/>
                <a:gd name="T32" fmla="*/ 39 w 128"/>
                <a:gd name="T33" fmla="*/ 73 h 96"/>
                <a:gd name="T34" fmla="*/ 8 w 128"/>
                <a:gd name="T35" fmla="*/ 86 h 96"/>
                <a:gd name="T36" fmla="*/ 8 w 128"/>
                <a:gd name="T37" fmla="*/ 16 h 96"/>
                <a:gd name="T38" fmla="*/ 29 w 128"/>
                <a:gd name="T39" fmla="*/ 8 h 96"/>
                <a:gd name="T40" fmla="*/ 31 w 128"/>
                <a:gd name="T41" fmla="*/ 3 h 96"/>
                <a:gd name="T42" fmla="*/ 26 w 128"/>
                <a:gd name="T43" fmla="*/ 0 h 96"/>
                <a:gd name="T44" fmla="*/ 3 w 128"/>
                <a:gd name="T45" fmla="*/ 10 h 96"/>
                <a:gd name="T46" fmla="*/ 0 w 128"/>
                <a:gd name="T47" fmla="*/ 14 h 96"/>
                <a:gd name="T48" fmla="*/ 0 w 128"/>
                <a:gd name="T49" fmla="*/ 92 h 96"/>
                <a:gd name="T50" fmla="*/ 2 w 128"/>
                <a:gd name="T51" fmla="*/ 95 h 96"/>
                <a:gd name="T52" fmla="*/ 4 w 128"/>
                <a:gd name="T53" fmla="*/ 96 h 96"/>
                <a:gd name="T54" fmla="*/ 6 w 128"/>
                <a:gd name="T55" fmla="*/ 96 h 96"/>
                <a:gd name="T56" fmla="*/ 41 w 128"/>
                <a:gd name="T57" fmla="*/ 81 h 96"/>
                <a:gd name="T58" fmla="*/ 84 w 128"/>
                <a:gd name="T59" fmla="*/ 96 h 96"/>
                <a:gd name="T60" fmla="*/ 87 w 128"/>
                <a:gd name="T61" fmla="*/ 96 h 96"/>
                <a:gd name="T62" fmla="*/ 125 w 128"/>
                <a:gd name="T63" fmla="*/ 87 h 96"/>
                <a:gd name="T64" fmla="*/ 128 w 128"/>
                <a:gd name="T65" fmla="*/ 83 h 96"/>
                <a:gd name="T66" fmla="*/ 128 w 128"/>
                <a:gd name="T67" fmla="*/ 4 h 96"/>
                <a:gd name="T68" fmla="*/ 126 w 128"/>
                <a:gd name="T69"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96">
                  <a:moveTo>
                    <a:pt x="126" y="1"/>
                  </a:moveTo>
                  <a:cubicBezTo>
                    <a:pt x="125" y="1"/>
                    <a:pt x="124" y="0"/>
                    <a:pt x="123" y="1"/>
                  </a:cubicBezTo>
                  <a:cubicBezTo>
                    <a:pt x="97" y="7"/>
                    <a:pt x="97" y="7"/>
                    <a:pt x="97" y="7"/>
                  </a:cubicBezTo>
                  <a:cubicBezTo>
                    <a:pt x="95" y="7"/>
                    <a:pt x="94" y="10"/>
                    <a:pt x="94" y="12"/>
                  </a:cubicBezTo>
                  <a:cubicBezTo>
                    <a:pt x="95" y="14"/>
                    <a:pt x="97" y="15"/>
                    <a:pt x="99" y="15"/>
                  </a:cubicBezTo>
                  <a:cubicBezTo>
                    <a:pt x="120" y="10"/>
                    <a:pt x="120" y="10"/>
                    <a:pt x="120" y="10"/>
                  </a:cubicBezTo>
                  <a:cubicBezTo>
                    <a:pt x="120" y="80"/>
                    <a:pt x="120" y="80"/>
                    <a:pt x="120" y="80"/>
                  </a:cubicBezTo>
                  <a:cubicBezTo>
                    <a:pt x="87" y="87"/>
                    <a:pt x="87" y="87"/>
                    <a:pt x="87" y="87"/>
                  </a:cubicBezTo>
                  <a:cubicBezTo>
                    <a:pt x="87" y="38"/>
                    <a:pt x="87" y="38"/>
                    <a:pt x="87" y="38"/>
                  </a:cubicBezTo>
                  <a:cubicBezTo>
                    <a:pt x="87" y="37"/>
                    <a:pt x="86" y="36"/>
                    <a:pt x="85" y="36"/>
                  </a:cubicBezTo>
                  <a:cubicBezTo>
                    <a:pt x="84" y="36"/>
                    <a:pt x="83" y="37"/>
                    <a:pt x="83" y="38"/>
                  </a:cubicBezTo>
                  <a:cubicBezTo>
                    <a:pt x="83" y="87"/>
                    <a:pt x="83" y="87"/>
                    <a:pt x="83" y="87"/>
                  </a:cubicBezTo>
                  <a:cubicBezTo>
                    <a:pt x="43" y="73"/>
                    <a:pt x="43" y="73"/>
                    <a:pt x="43" y="73"/>
                  </a:cubicBezTo>
                  <a:cubicBezTo>
                    <a:pt x="43" y="38"/>
                    <a:pt x="43" y="38"/>
                    <a:pt x="43" y="38"/>
                  </a:cubicBezTo>
                  <a:cubicBezTo>
                    <a:pt x="43" y="37"/>
                    <a:pt x="42" y="36"/>
                    <a:pt x="41" y="36"/>
                  </a:cubicBezTo>
                  <a:cubicBezTo>
                    <a:pt x="40" y="36"/>
                    <a:pt x="39" y="37"/>
                    <a:pt x="39" y="38"/>
                  </a:cubicBezTo>
                  <a:cubicBezTo>
                    <a:pt x="39" y="73"/>
                    <a:pt x="39" y="73"/>
                    <a:pt x="39" y="73"/>
                  </a:cubicBezTo>
                  <a:cubicBezTo>
                    <a:pt x="8" y="86"/>
                    <a:pt x="8" y="86"/>
                    <a:pt x="8" y="86"/>
                  </a:cubicBezTo>
                  <a:cubicBezTo>
                    <a:pt x="8" y="16"/>
                    <a:pt x="8" y="16"/>
                    <a:pt x="8" y="16"/>
                  </a:cubicBezTo>
                  <a:cubicBezTo>
                    <a:pt x="29" y="8"/>
                    <a:pt x="29" y="8"/>
                    <a:pt x="29" y="8"/>
                  </a:cubicBezTo>
                  <a:cubicBezTo>
                    <a:pt x="31" y="7"/>
                    <a:pt x="32" y="5"/>
                    <a:pt x="31" y="3"/>
                  </a:cubicBezTo>
                  <a:cubicBezTo>
                    <a:pt x="30" y="1"/>
                    <a:pt x="28" y="0"/>
                    <a:pt x="26" y="0"/>
                  </a:cubicBezTo>
                  <a:cubicBezTo>
                    <a:pt x="3" y="10"/>
                    <a:pt x="3" y="10"/>
                    <a:pt x="3" y="10"/>
                  </a:cubicBezTo>
                  <a:cubicBezTo>
                    <a:pt x="1" y="11"/>
                    <a:pt x="0" y="12"/>
                    <a:pt x="0" y="14"/>
                  </a:cubicBezTo>
                  <a:cubicBezTo>
                    <a:pt x="0" y="92"/>
                    <a:pt x="0" y="92"/>
                    <a:pt x="0" y="92"/>
                  </a:cubicBezTo>
                  <a:cubicBezTo>
                    <a:pt x="0" y="93"/>
                    <a:pt x="1" y="95"/>
                    <a:pt x="2" y="95"/>
                  </a:cubicBezTo>
                  <a:cubicBezTo>
                    <a:pt x="2" y="96"/>
                    <a:pt x="3" y="96"/>
                    <a:pt x="4" y="96"/>
                  </a:cubicBezTo>
                  <a:cubicBezTo>
                    <a:pt x="5" y="96"/>
                    <a:pt x="5" y="96"/>
                    <a:pt x="6" y="96"/>
                  </a:cubicBezTo>
                  <a:cubicBezTo>
                    <a:pt x="41" y="81"/>
                    <a:pt x="41" y="81"/>
                    <a:pt x="41" y="81"/>
                  </a:cubicBezTo>
                  <a:cubicBezTo>
                    <a:pt x="84" y="96"/>
                    <a:pt x="84" y="96"/>
                    <a:pt x="84" y="96"/>
                  </a:cubicBezTo>
                  <a:cubicBezTo>
                    <a:pt x="85" y="96"/>
                    <a:pt x="86" y="96"/>
                    <a:pt x="87" y="96"/>
                  </a:cubicBezTo>
                  <a:cubicBezTo>
                    <a:pt x="125" y="87"/>
                    <a:pt x="125" y="87"/>
                    <a:pt x="125" y="87"/>
                  </a:cubicBezTo>
                  <a:cubicBezTo>
                    <a:pt x="127" y="86"/>
                    <a:pt x="128" y="85"/>
                    <a:pt x="128" y="83"/>
                  </a:cubicBezTo>
                  <a:cubicBezTo>
                    <a:pt x="128" y="4"/>
                    <a:pt x="128" y="4"/>
                    <a:pt x="128" y="4"/>
                  </a:cubicBezTo>
                  <a:cubicBezTo>
                    <a:pt x="128" y="3"/>
                    <a:pt x="127" y="2"/>
                    <a:pt x="126" y="1"/>
                  </a:cubicBezTo>
                  <a:close/>
                </a:path>
              </a:pathLst>
            </a:custGeom>
            <a:grpFill/>
            <a:ln>
              <a:noFill/>
            </a:ln>
            <a:extLst/>
          </p:spPr>
          <p:txBody>
            <a:bodyPr/>
            <a:lstStyle/>
            <a:p>
              <a:pPr defTabSz="914309">
                <a:defRPr/>
              </a:pPr>
              <a:endParaRPr lang="fr-FR" sz="1733" dirty="0">
                <a:solidFill>
                  <a:srgbClr val="000000"/>
                </a:solidFill>
                <a:latin typeface="Arial"/>
              </a:endParaRPr>
            </a:p>
          </p:txBody>
        </p:sp>
      </p:grpSp>
      <p:sp>
        <p:nvSpPr>
          <p:cNvPr id="23" name="ZoneTexte 22"/>
          <p:cNvSpPr txBox="1"/>
          <p:nvPr/>
        </p:nvSpPr>
        <p:spPr>
          <a:xfrm>
            <a:off x="874713" y="1962540"/>
            <a:ext cx="10739528" cy="784830"/>
          </a:xfrm>
          <a:prstGeom prst="rect">
            <a:avLst/>
          </a:prstGeom>
          <a:noFill/>
        </p:spPr>
        <p:txBody>
          <a:bodyPr wrap="square" rtlCol="0">
            <a:spAutoFit/>
          </a:bodyPr>
          <a:lstStyle/>
          <a:p>
            <a:pPr marL="180000" indent="-180000" algn="just">
              <a:spcBef>
                <a:spcPts val="100"/>
              </a:spcBef>
              <a:spcAft>
                <a:spcPts val="100"/>
              </a:spcAft>
              <a:buSzPct val="100000"/>
              <a:buFont typeface="Arial" panose="020B0604020202020204" pitchFamily="34" charset="0"/>
              <a:buChar char="•"/>
              <a:tabLst>
                <a:tab pos="8429625" algn="l"/>
              </a:tabLst>
              <a:defRPr/>
            </a:pPr>
            <a:r>
              <a:rPr lang="fr-FR" sz="1500" dirty="0">
                <a:latin typeface="Arial" pitchFamily="34" charset="0"/>
              </a:rPr>
              <a:t>Personne physique ou morale, </a:t>
            </a:r>
            <a:r>
              <a:rPr lang="fr-FR" sz="1500" b="1" dirty="0">
                <a:latin typeface="Arial" pitchFamily="34" charset="0"/>
              </a:rPr>
              <a:t>propriétaire par exemple d’un site internet ou d’une application mobile recensant et diffusant des informations sur les DAE</a:t>
            </a:r>
            <a:r>
              <a:rPr lang="fr-FR" sz="1500" dirty="0">
                <a:latin typeface="Arial" pitchFamily="34" charset="0"/>
              </a:rPr>
              <a:t>, qui souhaite participer à l’alimentation de la base de données par la transmission de données qu’il possède recueillies auprès de tiers notamment des citoyens.</a:t>
            </a:r>
          </a:p>
        </p:txBody>
      </p:sp>
      <p:sp>
        <p:nvSpPr>
          <p:cNvPr id="32" name="ZoneTexte 31"/>
          <p:cNvSpPr txBox="1"/>
          <p:nvPr/>
        </p:nvSpPr>
        <p:spPr>
          <a:xfrm>
            <a:off x="874713" y="3908911"/>
            <a:ext cx="10788720" cy="1810752"/>
          </a:xfrm>
          <a:prstGeom prst="rect">
            <a:avLst/>
          </a:prstGeom>
          <a:noFill/>
        </p:spPr>
        <p:txBody>
          <a:bodyPr wrap="square" rtlCol="0">
            <a:spAutoFit/>
          </a:bodyPr>
          <a:lstStyle/>
          <a:p>
            <a:pPr marL="180000" indent="-180000" algn="just">
              <a:spcBef>
                <a:spcPts val="100"/>
              </a:spcBef>
              <a:spcAft>
                <a:spcPts val="100"/>
              </a:spcAft>
              <a:buSzPct val="100000"/>
              <a:buFont typeface="Arial" panose="020B0604020202020204" pitchFamily="34" charset="0"/>
              <a:buChar char="•"/>
              <a:tabLst>
                <a:tab pos="8429625" algn="l"/>
              </a:tabLst>
              <a:defRPr/>
            </a:pPr>
            <a:r>
              <a:rPr lang="fr-FR" sz="1500" b="1" dirty="0">
                <a:latin typeface="Arial" pitchFamily="34" charset="0"/>
              </a:rPr>
              <a:t>Contribuer à l’enrichissement d’une base de données</a:t>
            </a:r>
            <a:r>
              <a:rPr lang="fr-FR" sz="1500" dirty="0">
                <a:latin typeface="Arial" pitchFamily="34" charset="0"/>
              </a:rPr>
              <a:t> concourant à l’intérêt général, en participant à l’augmentation du nombre de données disponibles </a:t>
            </a:r>
            <a:r>
              <a:rPr lang="fr-FR" sz="1500" dirty="0" smtClean="0">
                <a:latin typeface="Arial" pitchFamily="34" charset="0"/>
              </a:rPr>
              <a:t>;</a:t>
            </a:r>
            <a:endParaRPr lang="fr-FR" sz="1500" dirty="0">
              <a:latin typeface="Arial" pitchFamily="34" charset="0"/>
            </a:endParaRPr>
          </a:p>
          <a:p>
            <a:pPr marL="180000" indent="-180000" algn="just">
              <a:spcBef>
                <a:spcPts val="100"/>
              </a:spcBef>
              <a:spcAft>
                <a:spcPts val="100"/>
              </a:spcAft>
              <a:buSzPct val="100000"/>
              <a:buFont typeface="Arial" panose="020B0604020202020204" pitchFamily="34" charset="0"/>
              <a:buChar char="•"/>
              <a:tabLst>
                <a:tab pos="8429625" algn="l"/>
              </a:tabLst>
              <a:defRPr/>
            </a:pPr>
            <a:r>
              <a:rPr lang="fr-FR" sz="1500" dirty="0">
                <a:latin typeface="Arial" pitchFamily="34" charset="0"/>
              </a:rPr>
              <a:t>Concourir à </a:t>
            </a:r>
            <a:r>
              <a:rPr lang="fr-FR" sz="1500" b="1" dirty="0">
                <a:latin typeface="Arial" pitchFamily="34" charset="0"/>
              </a:rPr>
              <a:t>faciliter l’accès à une information à jour et de qualité </a:t>
            </a:r>
            <a:r>
              <a:rPr lang="fr-FR" sz="1500" dirty="0" smtClean="0">
                <a:latin typeface="Arial" pitchFamily="34" charset="0"/>
              </a:rPr>
              <a:t>;</a:t>
            </a:r>
            <a:endParaRPr lang="fr-FR" sz="1500" dirty="0">
              <a:latin typeface="Arial" pitchFamily="34" charset="0"/>
            </a:endParaRPr>
          </a:p>
          <a:p>
            <a:pPr marL="180000" indent="-180000" algn="just">
              <a:spcBef>
                <a:spcPts val="100"/>
              </a:spcBef>
              <a:spcAft>
                <a:spcPts val="100"/>
              </a:spcAft>
              <a:buSzPct val="100000"/>
              <a:buFont typeface="Arial" panose="020B0604020202020204" pitchFamily="34" charset="0"/>
              <a:buChar char="•"/>
              <a:tabLst>
                <a:tab pos="8429625" algn="l"/>
              </a:tabLst>
              <a:defRPr/>
            </a:pPr>
            <a:r>
              <a:rPr lang="fr-FR" sz="1500" b="1" dirty="0">
                <a:latin typeface="Arial" pitchFamily="34" charset="0"/>
              </a:rPr>
              <a:t>Valoriser leur action en faveur de la santé des citoyens </a:t>
            </a:r>
            <a:r>
              <a:rPr lang="fr-FR" sz="1500" dirty="0">
                <a:latin typeface="Arial" pitchFamily="34" charset="0"/>
              </a:rPr>
              <a:t>et de l’enjeu de santé publique qu’est la mort subite ;</a:t>
            </a:r>
          </a:p>
          <a:p>
            <a:pPr marL="180000" indent="-180000" algn="just">
              <a:spcBef>
                <a:spcPts val="100"/>
              </a:spcBef>
              <a:spcAft>
                <a:spcPts val="100"/>
              </a:spcAft>
              <a:buSzPct val="100000"/>
              <a:buFont typeface="Arial" panose="020B0604020202020204" pitchFamily="34" charset="0"/>
              <a:buChar char="•"/>
              <a:tabLst>
                <a:tab pos="8429625" algn="l"/>
              </a:tabLst>
              <a:defRPr/>
            </a:pPr>
            <a:r>
              <a:rPr lang="fr-FR" sz="1500" b="1" dirty="0">
                <a:latin typeface="Arial" pitchFamily="34" charset="0"/>
              </a:rPr>
              <a:t>Participer activement </a:t>
            </a:r>
            <a:r>
              <a:rPr lang="fr-FR" sz="1500" dirty="0">
                <a:latin typeface="Arial" pitchFamily="34" charset="0"/>
              </a:rPr>
              <a:t>grâce à leur support de diffusion à l’augmentation des chances de survie lors d’un arrêt cardiaque </a:t>
            </a:r>
            <a:r>
              <a:rPr lang="fr-FR" sz="1500" dirty="0" smtClean="0">
                <a:latin typeface="Arial" pitchFamily="34" charset="0"/>
              </a:rPr>
              <a:t>;</a:t>
            </a:r>
            <a:endParaRPr lang="fr-FR" sz="1500" dirty="0">
              <a:latin typeface="Arial" pitchFamily="34" charset="0"/>
            </a:endParaRPr>
          </a:p>
          <a:p>
            <a:pPr marL="180000" indent="-180000" algn="just">
              <a:spcBef>
                <a:spcPts val="100"/>
              </a:spcBef>
              <a:spcAft>
                <a:spcPts val="100"/>
              </a:spcAft>
              <a:buSzPct val="100000"/>
              <a:buFont typeface="Arial" panose="020B0604020202020204" pitchFamily="34" charset="0"/>
              <a:buChar char="•"/>
              <a:tabLst>
                <a:tab pos="8429625" algn="l"/>
              </a:tabLst>
              <a:defRPr/>
            </a:pPr>
            <a:r>
              <a:rPr lang="fr-FR" sz="1500" dirty="0">
                <a:latin typeface="Arial" pitchFamily="34" charset="0"/>
              </a:rPr>
              <a:t>Donner un </a:t>
            </a:r>
            <a:r>
              <a:rPr lang="fr-FR" sz="1500" b="1" dirty="0">
                <a:latin typeface="Arial" pitchFamily="34" charset="0"/>
              </a:rPr>
              <a:t>gage de qualité de leur support de </a:t>
            </a:r>
            <a:r>
              <a:rPr lang="fr-FR" sz="1500" b="1" dirty="0" smtClean="0">
                <a:latin typeface="Arial" pitchFamily="34" charset="0"/>
              </a:rPr>
              <a:t>recensement</a:t>
            </a:r>
            <a:r>
              <a:rPr lang="fr-FR" sz="1500" dirty="0">
                <a:latin typeface="Arial" pitchFamily="34" charset="0"/>
              </a:rPr>
              <a:t> </a:t>
            </a:r>
            <a:r>
              <a:rPr lang="fr-FR" sz="1500" dirty="0" smtClean="0">
                <a:latin typeface="Arial" pitchFamily="34" charset="0"/>
              </a:rPr>
              <a:t>en se référant au gabarit de </a:t>
            </a:r>
            <a:r>
              <a:rPr lang="fr-FR" sz="1500" dirty="0">
                <a:latin typeface="Arial" pitchFamily="34" charset="0"/>
              </a:rPr>
              <a:t>données </a:t>
            </a:r>
            <a:r>
              <a:rPr lang="fr-FR" sz="1500" dirty="0" smtClean="0">
                <a:latin typeface="Arial" pitchFamily="34" charset="0"/>
              </a:rPr>
              <a:t>fixé </a:t>
            </a:r>
            <a:r>
              <a:rPr lang="fr-FR" sz="1500" dirty="0">
                <a:latin typeface="Arial" pitchFamily="34" charset="0"/>
              </a:rPr>
              <a:t>par l’arrêté du 29 octobre 2019 relatif au fonctionnement de la base de données nationale des </a:t>
            </a:r>
            <a:r>
              <a:rPr lang="fr-FR" sz="1500" dirty="0" smtClean="0">
                <a:latin typeface="Arial" pitchFamily="34" charset="0"/>
              </a:rPr>
              <a:t>DAE.</a:t>
            </a:r>
            <a:endParaRPr lang="fr-FR" sz="1500" dirty="0">
              <a:latin typeface="Arial" pitchFamily="34" charset="0"/>
            </a:endParaRPr>
          </a:p>
        </p:txBody>
      </p:sp>
    </p:spTree>
    <p:extLst>
      <p:ext uri="{BB962C8B-B14F-4D97-AF65-F5344CB8AC3E}">
        <p14:creationId xmlns:p14="http://schemas.microsoft.com/office/powerpoint/2010/main" val="1230434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p:cNvSpPr/>
          <p:nvPr>
            <p:custDataLst>
              <p:tags r:id="rId1"/>
            </p:custDataLst>
          </p:nvPr>
        </p:nvSpPr>
        <p:spPr bwMode="gray">
          <a:xfrm>
            <a:off x="442913" y="1739548"/>
            <a:ext cx="11514966" cy="2232000"/>
          </a:xfrm>
          <a:prstGeom prst="rect">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000" tIns="96000" rIns="0" bIns="0" rtlCol="0" anchor="ctr" anchorCtr="0">
            <a:noAutofit/>
          </a:bodyPr>
          <a:lstStyle/>
          <a:p>
            <a:pPr algn="just">
              <a:spcBef>
                <a:spcPts val="100"/>
              </a:spcBef>
              <a:spcAft>
                <a:spcPts val="100"/>
              </a:spcAft>
              <a:buClr>
                <a:srgbClr val="5F5F5F"/>
              </a:buClr>
              <a:buSzPct val="100000"/>
              <a:tabLst>
                <a:tab pos="8429625" algn="l"/>
              </a:tabLst>
              <a:defRPr/>
            </a:pPr>
            <a:endParaRPr lang="fr-FR" sz="1600" dirty="0">
              <a:solidFill>
                <a:schemeClr val="tx1"/>
              </a:solidFill>
              <a:latin typeface="Arial" pitchFamily="34" charset="0"/>
            </a:endParaRPr>
          </a:p>
        </p:txBody>
      </p:sp>
      <p:sp>
        <p:nvSpPr>
          <p:cNvPr id="3" name="Rectangle 2"/>
          <p:cNvSpPr/>
          <p:nvPr/>
        </p:nvSpPr>
        <p:spPr>
          <a:xfrm>
            <a:off x="1638269" y="76662"/>
            <a:ext cx="8712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latin typeface="Arial" panose="020B0604020202020204" pitchFamily="34" charset="0"/>
                <a:cs typeface="Arial" panose="020B0604020202020204" pitchFamily="34" charset="0"/>
              </a:rPr>
              <a:t>Je suis </a:t>
            </a:r>
            <a:r>
              <a:rPr lang="fr-FR" sz="2000" b="1" dirty="0">
                <a:solidFill>
                  <a:schemeClr val="tx1"/>
                </a:solidFill>
                <a:latin typeface="Arial" panose="020B0604020202020204" pitchFamily="34" charset="0"/>
                <a:cs typeface="Arial" panose="020B0604020202020204" pitchFamily="34" charset="0"/>
              </a:rPr>
              <a:t>propriétaire d’un support recensant les </a:t>
            </a:r>
            <a:r>
              <a:rPr lang="fr-FR" sz="2000" b="1" dirty="0" smtClean="0">
                <a:solidFill>
                  <a:schemeClr val="tx1"/>
                </a:solidFill>
                <a:latin typeface="Arial" panose="020B0604020202020204" pitchFamily="34" charset="0"/>
                <a:cs typeface="Arial" panose="020B0604020202020204" pitchFamily="34" charset="0"/>
              </a:rPr>
              <a:t>DAE, sous quelles conditions puis-je utiliser la marque ? </a:t>
            </a:r>
            <a:endParaRPr lang="fr-FR" sz="2000" b="1" dirty="0">
              <a:solidFill>
                <a:schemeClr val="tx1"/>
              </a:solidFill>
              <a:latin typeface="Arial" panose="020B0604020202020204" pitchFamily="34" charset="0"/>
              <a:cs typeface="Arial" panose="020B0604020202020204" pitchFamily="34" charset="0"/>
            </a:endParaRPr>
          </a:p>
        </p:txBody>
      </p:sp>
      <p:sp>
        <p:nvSpPr>
          <p:cNvPr id="32" name="Rechteck 21"/>
          <p:cNvSpPr/>
          <p:nvPr>
            <p:custDataLst>
              <p:tags r:id="rId2"/>
            </p:custDataLst>
          </p:nvPr>
        </p:nvSpPr>
        <p:spPr bwMode="gray">
          <a:xfrm>
            <a:off x="442913" y="4890570"/>
            <a:ext cx="11517733" cy="1332000"/>
          </a:xfrm>
          <a:prstGeom prst="rect">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000" tIns="96000" rIns="0" bIns="0" rtlCol="0" anchor="ctr" anchorCtr="0">
            <a:noAutofit/>
          </a:bodyPr>
          <a:lstStyle/>
          <a:p>
            <a:pPr marL="180000" indent="-180000" algn="just">
              <a:spcBef>
                <a:spcPts val="100"/>
              </a:spcBef>
              <a:spcAft>
                <a:spcPts val="100"/>
              </a:spcAft>
              <a:buClr>
                <a:srgbClr val="5F5F5F"/>
              </a:buClr>
              <a:buSzPct val="100000"/>
              <a:buFont typeface="Arial" panose="020B0604020202020204" pitchFamily="34" charset="0"/>
              <a:buChar char="•"/>
              <a:tabLst>
                <a:tab pos="8429625" algn="l"/>
              </a:tabLst>
              <a:defRPr/>
            </a:pPr>
            <a:endParaRPr lang="fr-FR" sz="1600" dirty="0">
              <a:solidFill>
                <a:schemeClr val="tx1"/>
              </a:solidFill>
              <a:latin typeface="Arial" pitchFamily="34" charset="0"/>
            </a:endParaRPr>
          </a:p>
        </p:txBody>
      </p:sp>
      <p:sp>
        <p:nvSpPr>
          <p:cNvPr id="30" name="Rechteck 19"/>
          <p:cNvSpPr/>
          <p:nvPr>
            <p:custDataLst>
              <p:tags r:id="rId3"/>
            </p:custDataLst>
          </p:nvPr>
        </p:nvSpPr>
        <p:spPr bwMode="gray">
          <a:xfrm>
            <a:off x="1063211" y="4424244"/>
            <a:ext cx="8291994" cy="540000"/>
          </a:xfrm>
          <a:prstGeom prst="round2DiagRect">
            <a:avLst/>
          </a:prstGeom>
          <a:solidFill>
            <a:srgbClr val="C00000"/>
          </a:solidFill>
          <a:ln w="9525" algn="ctr">
            <a:noFill/>
            <a:miter lim="800000"/>
            <a:headEnd/>
            <a:tailEnd/>
          </a:ln>
          <a:effectLst/>
        </p:spPr>
        <p:txBody>
          <a:bodyPr lIns="84656" tIns="0" rIns="86389" bIns="0" rtlCol="0" anchor="ctr"/>
          <a:lstStyle/>
          <a:p>
            <a:pPr marL="177800" defTabSz="1219048">
              <a:spcBef>
                <a:spcPct val="0"/>
              </a:spcBef>
              <a:buSzPct val="90000"/>
            </a:pPr>
            <a:r>
              <a:rPr lang="fr-FR" sz="1800" b="1" kern="0" dirty="0">
                <a:solidFill>
                  <a:srgbClr val="FFFFFF"/>
                </a:solidFill>
                <a:latin typeface="+mj-lt"/>
                <a:cs typeface="Arial" pitchFamily="34" charset="0"/>
              </a:rPr>
              <a:t>Je communique les données en temps réel via des interfaces conformes aux spécifications</a:t>
            </a:r>
          </a:p>
        </p:txBody>
      </p:sp>
      <p:sp>
        <p:nvSpPr>
          <p:cNvPr id="17" name="Espace réservé du numéro de diapositive 1"/>
          <p:cNvSpPr>
            <a:spLocks noGrp="1"/>
          </p:cNvSpPr>
          <p:nvPr>
            <p:ph type="sldNum" sz="quarter" idx="12"/>
          </p:nvPr>
        </p:nvSpPr>
        <p:spPr>
          <a:xfrm>
            <a:off x="9863667" y="6509982"/>
            <a:ext cx="1799766" cy="360000"/>
          </a:xfrm>
        </p:spPr>
        <p:txBody>
          <a:bodyPr anchor="ctr"/>
          <a:lstStyle/>
          <a:p>
            <a:pPr algn="r" defTabSz="1219048">
              <a:buClrTx/>
              <a:buSzTx/>
              <a:defRPr/>
            </a:pPr>
            <a:fld id="{733122C9-A0B9-462F-8757-0847AD287B63}" type="slidenum">
              <a:rPr lang="fr-FR" sz="1050">
                <a:solidFill>
                  <a:srgbClr val="FFFFFF"/>
                </a:solidFill>
                <a:latin typeface="Arial"/>
                <a:ea typeface="+mn-ea"/>
                <a:cs typeface="+mn-cs"/>
              </a:rPr>
              <a:pPr algn="r" defTabSz="1219048">
                <a:buClrTx/>
                <a:buSzTx/>
                <a:defRPr/>
              </a:pPr>
              <a:t>3</a:t>
            </a:fld>
            <a:endParaRPr lang="fr-FR" sz="1050" dirty="0">
              <a:solidFill>
                <a:srgbClr val="FFFFFF"/>
              </a:solidFill>
              <a:latin typeface="Arial"/>
              <a:ea typeface="+mn-ea"/>
              <a:cs typeface="+mn-cs"/>
            </a:endParaRPr>
          </a:p>
        </p:txBody>
      </p:sp>
      <p:sp>
        <p:nvSpPr>
          <p:cNvPr id="21" name="Rectangle avec coins arrondis en diagonale 20">
            <a:extLst>
              <a:ext uri="{FF2B5EF4-FFF2-40B4-BE49-F238E27FC236}">
                <a16:creationId xmlns:a16="http://schemas.microsoft.com/office/drawing/2014/main" id="{E88DB530-21C2-EC48-AB99-4DFA630FA8C9}"/>
              </a:ext>
            </a:extLst>
          </p:cNvPr>
          <p:cNvSpPr/>
          <p:nvPr/>
        </p:nvSpPr>
        <p:spPr bwMode="gray">
          <a:xfrm>
            <a:off x="1076860" y="1290469"/>
            <a:ext cx="8280000" cy="540000"/>
          </a:xfrm>
          <a:prstGeom prst="round2DiagRect">
            <a:avLst/>
          </a:prstGeom>
          <a:solidFill>
            <a:srgbClr val="E97B7B"/>
          </a:solidFill>
          <a:ln w="38100" algn="ctr">
            <a:noFill/>
            <a:miter lim="800000"/>
            <a:headEnd/>
            <a:tailEnd/>
          </a:ln>
          <a:effectLst/>
        </p:spPr>
        <p:txBody>
          <a:bodyPr wrap="none" lIns="0" tIns="0" rIns="0" bIns="36000" rtlCol="0" anchor="ctr"/>
          <a:lstStyle/>
          <a:p>
            <a:pPr marL="288000"/>
            <a:r>
              <a:rPr lang="fr-FR" sz="1800" b="1" dirty="0">
                <a:solidFill>
                  <a:schemeClr val="bg1"/>
                </a:solidFill>
                <a:cs typeface="Arial" panose="020B0604020202020204" pitchFamily="34" charset="0"/>
              </a:rPr>
              <a:t>Je transmets à la base de données nationale les données dont je </a:t>
            </a:r>
            <a:endParaRPr lang="fr-FR" sz="1800" b="1" dirty="0" smtClean="0">
              <a:solidFill>
                <a:schemeClr val="bg1"/>
              </a:solidFill>
              <a:cs typeface="Arial" panose="020B0604020202020204" pitchFamily="34" charset="0"/>
            </a:endParaRPr>
          </a:p>
          <a:p>
            <a:pPr marL="288000"/>
            <a:r>
              <a:rPr lang="fr-FR" sz="1800" b="1" dirty="0" smtClean="0">
                <a:solidFill>
                  <a:schemeClr val="bg1"/>
                </a:solidFill>
                <a:cs typeface="Arial" panose="020B0604020202020204" pitchFamily="34" charset="0"/>
              </a:rPr>
              <a:t>dispose </a:t>
            </a:r>
            <a:r>
              <a:rPr lang="fr-FR" sz="1800" b="1" dirty="0">
                <a:solidFill>
                  <a:schemeClr val="bg1"/>
                </a:solidFill>
                <a:cs typeface="Arial" panose="020B0604020202020204" pitchFamily="34" charset="0"/>
              </a:rPr>
              <a:t>en respectant le standard défini</a:t>
            </a:r>
          </a:p>
        </p:txBody>
      </p:sp>
      <p:sp>
        <p:nvSpPr>
          <p:cNvPr id="42" name="Ellipse 41">
            <a:extLst>
              <a:ext uri="{FF2B5EF4-FFF2-40B4-BE49-F238E27FC236}">
                <a16:creationId xmlns:a16="http://schemas.microsoft.com/office/drawing/2014/main" id="{D910C680-A94C-6A4A-A1C0-68776357678E}"/>
              </a:ext>
            </a:extLst>
          </p:cNvPr>
          <p:cNvSpPr>
            <a:spLocks noChangeAspect="1"/>
          </p:cNvSpPr>
          <p:nvPr/>
        </p:nvSpPr>
        <p:spPr bwMode="gray">
          <a:xfrm>
            <a:off x="301496" y="4277453"/>
            <a:ext cx="972001" cy="972000"/>
          </a:xfrm>
          <a:prstGeom prst="ellipse">
            <a:avLst/>
          </a:prstGeom>
          <a:solidFill>
            <a:srgbClr val="C00000"/>
          </a:solidFill>
          <a:ln w="57150" algn="ctr">
            <a:solidFill>
              <a:schemeClr val="bg1"/>
            </a:solidFill>
            <a:miter lim="800000"/>
            <a:headEnd/>
            <a:tailEnd/>
          </a:ln>
          <a:effectLst/>
        </p:spPr>
        <p:txBody>
          <a:bodyPr wrap="none" lIns="0" tIns="0" rIns="0" bIns="36000" rtlCol="0" anchor="ctr"/>
          <a:lstStyle/>
          <a:p>
            <a:pPr marL="0" marR="0" lvl="0" indent="0" algn="ctr" defTabSz="914400" eaLnBrk="1" fontAlgn="auto" latinLnBrk="0" hangingPunct="1">
              <a:lnSpc>
                <a:spcPct val="100000"/>
              </a:lnSpc>
              <a:spcBef>
                <a:spcPct val="0"/>
              </a:spcBef>
              <a:spcAft>
                <a:spcPts val="0"/>
              </a:spcAft>
              <a:buClrTx/>
              <a:buSzPct val="90000"/>
              <a:buFontTx/>
              <a:buNone/>
              <a:tabLst/>
              <a:defRPr/>
            </a:pPr>
            <a:endParaRPr kumimoji="0" lang="fr-CA" sz="2000" b="1" i="0" u="none" strike="noStrike" kern="0" cap="none" spc="0" normalizeH="0" baseline="0" noProof="0" dirty="0" smtClean="0">
              <a:ln>
                <a:noFill/>
              </a:ln>
              <a:solidFill>
                <a:srgbClr val="000000"/>
              </a:solidFill>
              <a:effectLst/>
              <a:uLnTx/>
              <a:uFillTx/>
              <a:cs typeface="Arial" pitchFamily="34" charset="0"/>
            </a:endParaRPr>
          </a:p>
        </p:txBody>
      </p:sp>
      <p:grpSp>
        <p:nvGrpSpPr>
          <p:cNvPr id="45" name="Group 87"/>
          <p:cNvGrpSpPr>
            <a:grpSpLocks noChangeAspect="1"/>
          </p:cNvGrpSpPr>
          <p:nvPr/>
        </p:nvGrpSpPr>
        <p:grpSpPr>
          <a:xfrm>
            <a:off x="448760" y="4401406"/>
            <a:ext cx="648168" cy="648002"/>
            <a:chOff x="8224838" y="646112"/>
            <a:chExt cx="492125" cy="490538"/>
          </a:xfrm>
          <a:solidFill>
            <a:schemeClr val="bg1"/>
          </a:solidFill>
        </p:grpSpPr>
        <p:sp>
          <p:nvSpPr>
            <p:cNvPr id="46" name="Freeform 5"/>
            <p:cNvSpPr>
              <a:spLocks noEditPoints="1"/>
            </p:cNvSpPr>
            <p:nvPr/>
          </p:nvSpPr>
          <p:spPr bwMode="auto">
            <a:xfrm>
              <a:off x="8356601" y="646112"/>
              <a:ext cx="225425" cy="325437"/>
            </a:xfrm>
            <a:custGeom>
              <a:avLst/>
              <a:gdLst>
                <a:gd name="T0" fmla="*/ 29 w 59"/>
                <a:gd name="T1" fmla="*/ 85 h 85"/>
                <a:gd name="T2" fmla="*/ 59 w 59"/>
                <a:gd name="T3" fmla="*/ 30 h 85"/>
                <a:gd name="T4" fmla="*/ 29 w 59"/>
                <a:gd name="T5" fmla="*/ 0 h 85"/>
                <a:gd name="T6" fmla="*/ 0 w 59"/>
                <a:gd name="T7" fmla="*/ 30 h 85"/>
                <a:gd name="T8" fmla="*/ 11 w 59"/>
                <a:gd name="T9" fmla="*/ 63 h 85"/>
                <a:gd name="T10" fmla="*/ 29 w 59"/>
                <a:gd name="T11" fmla="*/ 85 h 85"/>
                <a:gd name="T12" fmla="*/ 29 w 59"/>
                <a:gd name="T13" fmla="*/ 8 h 85"/>
                <a:gd name="T14" fmla="*/ 51 w 59"/>
                <a:gd name="T15" fmla="*/ 30 h 85"/>
                <a:gd name="T16" fmla="*/ 29 w 59"/>
                <a:gd name="T17" fmla="*/ 77 h 85"/>
                <a:gd name="T18" fmla="*/ 8 w 59"/>
                <a:gd name="T19" fmla="*/ 30 h 85"/>
                <a:gd name="T20" fmla="*/ 29 w 59"/>
                <a:gd name="T21" fmla="*/ 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5">
                  <a:moveTo>
                    <a:pt x="29" y="85"/>
                  </a:moveTo>
                  <a:cubicBezTo>
                    <a:pt x="40" y="85"/>
                    <a:pt x="59" y="44"/>
                    <a:pt x="59" y="30"/>
                  </a:cubicBezTo>
                  <a:cubicBezTo>
                    <a:pt x="59" y="13"/>
                    <a:pt x="46" y="0"/>
                    <a:pt x="29" y="0"/>
                  </a:cubicBezTo>
                  <a:cubicBezTo>
                    <a:pt x="13" y="0"/>
                    <a:pt x="0" y="13"/>
                    <a:pt x="0" y="30"/>
                  </a:cubicBezTo>
                  <a:cubicBezTo>
                    <a:pt x="0" y="41"/>
                    <a:pt x="8" y="58"/>
                    <a:pt x="11" y="63"/>
                  </a:cubicBezTo>
                  <a:cubicBezTo>
                    <a:pt x="18" y="78"/>
                    <a:pt x="24" y="85"/>
                    <a:pt x="29" y="85"/>
                  </a:cubicBezTo>
                  <a:close/>
                  <a:moveTo>
                    <a:pt x="29" y="8"/>
                  </a:moveTo>
                  <a:cubicBezTo>
                    <a:pt x="41" y="8"/>
                    <a:pt x="51" y="18"/>
                    <a:pt x="51" y="30"/>
                  </a:cubicBezTo>
                  <a:cubicBezTo>
                    <a:pt x="51" y="44"/>
                    <a:pt x="35" y="73"/>
                    <a:pt x="29" y="77"/>
                  </a:cubicBezTo>
                  <a:cubicBezTo>
                    <a:pt x="24" y="73"/>
                    <a:pt x="8" y="44"/>
                    <a:pt x="8" y="30"/>
                  </a:cubicBezTo>
                  <a:cubicBezTo>
                    <a:pt x="8" y="18"/>
                    <a:pt x="18" y="8"/>
                    <a:pt x="29" y="8"/>
                  </a:cubicBezTo>
                  <a:close/>
                </a:path>
              </a:pathLst>
            </a:custGeom>
            <a:grpFill/>
            <a:ln>
              <a:noFill/>
            </a:ln>
            <a:extLst/>
          </p:spPr>
          <p:txBody>
            <a:bodyPr/>
            <a:lstStyle/>
            <a:p>
              <a:pPr defTabSz="914309">
                <a:defRPr/>
              </a:pPr>
              <a:endParaRPr lang="fr-FR" sz="1733" dirty="0">
                <a:solidFill>
                  <a:srgbClr val="000000"/>
                </a:solidFill>
                <a:latin typeface="Arial"/>
              </a:endParaRPr>
            </a:p>
          </p:txBody>
        </p:sp>
        <p:sp>
          <p:nvSpPr>
            <p:cNvPr id="47" name="Freeform 6"/>
            <p:cNvSpPr>
              <a:spLocks noEditPoints="1"/>
            </p:cNvSpPr>
            <p:nvPr/>
          </p:nvSpPr>
          <p:spPr bwMode="auto">
            <a:xfrm>
              <a:off x="8413751" y="700088"/>
              <a:ext cx="111125" cy="111125"/>
            </a:xfrm>
            <a:custGeom>
              <a:avLst/>
              <a:gdLst>
                <a:gd name="T0" fmla="*/ 29 w 29"/>
                <a:gd name="T1" fmla="*/ 15 h 29"/>
                <a:gd name="T2" fmla="*/ 14 w 29"/>
                <a:gd name="T3" fmla="*/ 0 h 29"/>
                <a:gd name="T4" fmla="*/ 0 w 29"/>
                <a:gd name="T5" fmla="*/ 15 h 29"/>
                <a:gd name="T6" fmla="*/ 14 w 29"/>
                <a:gd name="T7" fmla="*/ 29 h 29"/>
                <a:gd name="T8" fmla="*/ 29 w 29"/>
                <a:gd name="T9" fmla="*/ 15 h 29"/>
                <a:gd name="T10" fmla="*/ 4 w 29"/>
                <a:gd name="T11" fmla="*/ 15 h 29"/>
                <a:gd name="T12" fmla="*/ 14 w 29"/>
                <a:gd name="T13" fmla="*/ 4 h 29"/>
                <a:gd name="T14" fmla="*/ 25 w 29"/>
                <a:gd name="T15" fmla="*/ 15 h 29"/>
                <a:gd name="T16" fmla="*/ 14 w 29"/>
                <a:gd name="T17" fmla="*/ 25 h 29"/>
                <a:gd name="T18" fmla="*/ 4 w 29"/>
                <a:gd name="T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29" y="15"/>
                  </a:moveTo>
                  <a:cubicBezTo>
                    <a:pt x="29" y="6"/>
                    <a:pt x="23" y="0"/>
                    <a:pt x="14" y="0"/>
                  </a:cubicBezTo>
                  <a:cubicBezTo>
                    <a:pt x="6" y="0"/>
                    <a:pt x="0" y="6"/>
                    <a:pt x="0" y="15"/>
                  </a:cubicBezTo>
                  <a:cubicBezTo>
                    <a:pt x="0" y="23"/>
                    <a:pt x="6" y="29"/>
                    <a:pt x="14" y="29"/>
                  </a:cubicBezTo>
                  <a:cubicBezTo>
                    <a:pt x="23" y="29"/>
                    <a:pt x="29" y="23"/>
                    <a:pt x="29" y="15"/>
                  </a:cubicBezTo>
                  <a:close/>
                  <a:moveTo>
                    <a:pt x="4" y="15"/>
                  </a:moveTo>
                  <a:cubicBezTo>
                    <a:pt x="4" y="8"/>
                    <a:pt x="9" y="4"/>
                    <a:pt x="14" y="4"/>
                  </a:cubicBezTo>
                  <a:cubicBezTo>
                    <a:pt x="20" y="4"/>
                    <a:pt x="25" y="8"/>
                    <a:pt x="25" y="15"/>
                  </a:cubicBezTo>
                  <a:cubicBezTo>
                    <a:pt x="25" y="21"/>
                    <a:pt x="20" y="25"/>
                    <a:pt x="14" y="25"/>
                  </a:cubicBezTo>
                  <a:cubicBezTo>
                    <a:pt x="9" y="25"/>
                    <a:pt x="4" y="21"/>
                    <a:pt x="4" y="15"/>
                  </a:cubicBezTo>
                  <a:close/>
                </a:path>
              </a:pathLst>
            </a:custGeom>
            <a:grpFill/>
            <a:ln>
              <a:noFill/>
            </a:ln>
            <a:extLst/>
          </p:spPr>
          <p:txBody>
            <a:bodyPr/>
            <a:lstStyle/>
            <a:p>
              <a:pPr defTabSz="914309">
                <a:defRPr/>
              </a:pPr>
              <a:endParaRPr lang="fr-FR" sz="1733" dirty="0">
                <a:solidFill>
                  <a:srgbClr val="000000"/>
                </a:solidFill>
                <a:latin typeface="Arial"/>
              </a:endParaRPr>
            </a:p>
          </p:txBody>
        </p:sp>
        <p:sp>
          <p:nvSpPr>
            <p:cNvPr id="48" name="Freeform 7"/>
            <p:cNvSpPr>
              <a:spLocks/>
            </p:cNvSpPr>
            <p:nvPr/>
          </p:nvSpPr>
          <p:spPr bwMode="auto">
            <a:xfrm>
              <a:off x="8224838" y="768350"/>
              <a:ext cx="492125" cy="368300"/>
            </a:xfrm>
            <a:custGeom>
              <a:avLst/>
              <a:gdLst>
                <a:gd name="T0" fmla="*/ 126 w 128"/>
                <a:gd name="T1" fmla="*/ 1 h 96"/>
                <a:gd name="T2" fmla="*/ 123 w 128"/>
                <a:gd name="T3" fmla="*/ 1 h 96"/>
                <a:gd name="T4" fmla="*/ 97 w 128"/>
                <a:gd name="T5" fmla="*/ 7 h 96"/>
                <a:gd name="T6" fmla="*/ 94 w 128"/>
                <a:gd name="T7" fmla="*/ 12 h 96"/>
                <a:gd name="T8" fmla="*/ 99 w 128"/>
                <a:gd name="T9" fmla="*/ 15 h 96"/>
                <a:gd name="T10" fmla="*/ 120 w 128"/>
                <a:gd name="T11" fmla="*/ 10 h 96"/>
                <a:gd name="T12" fmla="*/ 120 w 128"/>
                <a:gd name="T13" fmla="*/ 80 h 96"/>
                <a:gd name="T14" fmla="*/ 87 w 128"/>
                <a:gd name="T15" fmla="*/ 87 h 96"/>
                <a:gd name="T16" fmla="*/ 87 w 128"/>
                <a:gd name="T17" fmla="*/ 38 h 96"/>
                <a:gd name="T18" fmla="*/ 85 w 128"/>
                <a:gd name="T19" fmla="*/ 36 h 96"/>
                <a:gd name="T20" fmla="*/ 83 w 128"/>
                <a:gd name="T21" fmla="*/ 38 h 96"/>
                <a:gd name="T22" fmla="*/ 83 w 128"/>
                <a:gd name="T23" fmla="*/ 87 h 96"/>
                <a:gd name="T24" fmla="*/ 43 w 128"/>
                <a:gd name="T25" fmla="*/ 73 h 96"/>
                <a:gd name="T26" fmla="*/ 43 w 128"/>
                <a:gd name="T27" fmla="*/ 38 h 96"/>
                <a:gd name="T28" fmla="*/ 41 w 128"/>
                <a:gd name="T29" fmla="*/ 36 h 96"/>
                <a:gd name="T30" fmla="*/ 39 w 128"/>
                <a:gd name="T31" fmla="*/ 38 h 96"/>
                <a:gd name="T32" fmla="*/ 39 w 128"/>
                <a:gd name="T33" fmla="*/ 73 h 96"/>
                <a:gd name="T34" fmla="*/ 8 w 128"/>
                <a:gd name="T35" fmla="*/ 86 h 96"/>
                <a:gd name="T36" fmla="*/ 8 w 128"/>
                <a:gd name="T37" fmla="*/ 16 h 96"/>
                <a:gd name="T38" fmla="*/ 29 w 128"/>
                <a:gd name="T39" fmla="*/ 8 h 96"/>
                <a:gd name="T40" fmla="*/ 31 w 128"/>
                <a:gd name="T41" fmla="*/ 3 h 96"/>
                <a:gd name="T42" fmla="*/ 26 w 128"/>
                <a:gd name="T43" fmla="*/ 0 h 96"/>
                <a:gd name="T44" fmla="*/ 3 w 128"/>
                <a:gd name="T45" fmla="*/ 10 h 96"/>
                <a:gd name="T46" fmla="*/ 0 w 128"/>
                <a:gd name="T47" fmla="*/ 14 h 96"/>
                <a:gd name="T48" fmla="*/ 0 w 128"/>
                <a:gd name="T49" fmla="*/ 92 h 96"/>
                <a:gd name="T50" fmla="*/ 2 w 128"/>
                <a:gd name="T51" fmla="*/ 95 h 96"/>
                <a:gd name="T52" fmla="*/ 4 w 128"/>
                <a:gd name="T53" fmla="*/ 96 h 96"/>
                <a:gd name="T54" fmla="*/ 6 w 128"/>
                <a:gd name="T55" fmla="*/ 96 h 96"/>
                <a:gd name="T56" fmla="*/ 41 w 128"/>
                <a:gd name="T57" fmla="*/ 81 h 96"/>
                <a:gd name="T58" fmla="*/ 84 w 128"/>
                <a:gd name="T59" fmla="*/ 96 h 96"/>
                <a:gd name="T60" fmla="*/ 87 w 128"/>
                <a:gd name="T61" fmla="*/ 96 h 96"/>
                <a:gd name="T62" fmla="*/ 125 w 128"/>
                <a:gd name="T63" fmla="*/ 87 h 96"/>
                <a:gd name="T64" fmla="*/ 128 w 128"/>
                <a:gd name="T65" fmla="*/ 83 h 96"/>
                <a:gd name="T66" fmla="*/ 128 w 128"/>
                <a:gd name="T67" fmla="*/ 4 h 96"/>
                <a:gd name="T68" fmla="*/ 126 w 128"/>
                <a:gd name="T69"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96">
                  <a:moveTo>
                    <a:pt x="126" y="1"/>
                  </a:moveTo>
                  <a:cubicBezTo>
                    <a:pt x="125" y="1"/>
                    <a:pt x="124" y="0"/>
                    <a:pt x="123" y="1"/>
                  </a:cubicBezTo>
                  <a:cubicBezTo>
                    <a:pt x="97" y="7"/>
                    <a:pt x="97" y="7"/>
                    <a:pt x="97" y="7"/>
                  </a:cubicBezTo>
                  <a:cubicBezTo>
                    <a:pt x="95" y="7"/>
                    <a:pt x="94" y="10"/>
                    <a:pt x="94" y="12"/>
                  </a:cubicBezTo>
                  <a:cubicBezTo>
                    <a:pt x="95" y="14"/>
                    <a:pt x="97" y="15"/>
                    <a:pt x="99" y="15"/>
                  </a:cubicBezTo>
                  <a:cubicBezTo>
                    <a:pt x="120" y="10"/>
                    <a:pt x="120" y="10"/>
                    <a:pt x="120" y="10"/>
                  </a:cubicBezTo>
                  <a:cubicBezTo>
                    <a:pt x="120" y="80"/>
                    <a:pt x="120" y="80"/>
                    <a:pt x="120" y="80"/>
                  </a:cubicBezTo>
                  <a:cubicBezTo>
                    <a:pt x="87" y="87"/>
                    <a:pt x="87" y="87"/>
                    <a:pt x="87" y="87"/>
                  </a:cubicBezTo>
                  <a:cubicBezTo>
                    <a:pt x="87" y="38"/>
                    <a:pt x="87" y="38"/>
                    <a:pt x="87" y="38"/>
                  </a:cubicBezTo>
                  <a:cubicBezTo>
                    <a:pt x="87" y="37"/>
                    <a:pt x="86" y="36"/>
                    <a:pt x="85" y="36"/>
                  </a:cubicBezTo>
                  <a:cubicBezTo>
                    <a:pt x="84" y="36"/>
                    <a:pt x="83" y="37"/>
                    <a:pt x="83" y="38"/>
                  </a:cubicBezTo>
                  <a:cubicBezTo>
                    <a:pt x="83" y="87"/>
                    <a:pt x="83" y="87"/>
                    <a:pt x="83" y="87"/>
                  </a:cubicBezTo>
                  <a:cubicBezTo>
                    <a:pt x="43" y="73"/>
                    <a:pt x="43" y="73"/>
                    <a:pt x="43" y="73"/>
                  </a:cubicBezTo>
                  <a:cubicBezTo>
                    <a:pt x="43" y="38"/>
                    <a:pt x="43" y="38"/>
                    <a:pt x="43" y="38"/>
                  </a:cubicBezTo>
                  <a:cubicBezTo>
                    <a:pt x="43" y="37"/>
                    <a:pt x="42" y="36"/>
                    <a:pt x="41" y="36"/>
                  </a:cubicBezTo>
                  <a:cubicBezTo>
                    <a:pt x="40" y="36"/>
                    <a:pt x="39" y="37"/>
                    <a:pt x="39" y="38"/>
                  </a:cubicBezTo>
                  <a:cubicBezTo>
                    <a:pt x="39" y="73"/>
                    <a:pt x="39" y="73"/>
                    <a:pt x="39" y="73"/>
                  </a:cubicBezTo>
                  <a:cubicBezTo>
                    <a:pt x="8" y="86"/>
                    <a:pt x="8" y="86"/>
                    <a:pt x="8" y="86"/>
                  </a:cubicBezTo>
                  <a:cubicBezTo>
                    <a:pt x="8" y="16"/>
                    <a:pt x="8" y="16"/>
                    <a:pt x="8" y="16"/>
                  </a:cubicBezTo>
                  <a:cubicBezTo>
                    <a:pt x="29" y="8"/>
                    <a:pt x="29" y="8"/>
                    <a:pt x="29" y="8"/>
                  </a:cubicBezTo>
                  <a:cubicBezTo>
                    <a:pt x="31" y="7"/>
                    <a:pt x="32" y="5"/>
                    <a:pt x="31" y="3"/>
                  </a:cubicBezTo>
                  <a:cubicBezTo>
                    <a:pt x="30" y="1"/>
                    <a:pt x="28" y="0"/>
                    <a:pt x="26" y="0"/>
                  </a:cubicBezTo>
                  <a:cubicBezTo>
                    <a:pt x="3" y="10"/>
                    <a:pt x="3" y="10"/>
                    <a:pt x="3" y="10"/>
                  </a:cubicBezTo>
                  <a:cubicBezTo>
                    <a:pt x="1" y="11"/>
                    <a:pt x="0" y="12"/>
                    <a:pt x="0" y="14"/>
                  </a:cubicBezTo>
                  <a:cubicBezTo>
                    <a:pt x="0" y="92"/>
                    <a:pt x="0" y="92"/>
                    <a:pt x="0" y="92"/>
                  </a:cubicBezTo>
                  <a:cubicBezTo>
                    <a:pt x="0" y="93"/>
                    <a:pt x="1" y="95"/>
                    <a:pt x="2" y="95"/>
                  </a:cubicBezTo>
                  <a:cubicBezTo>
                    <a:pt x="2" y="96"/>
                    <a:pt x="3" y="96"/>
                    <a:pt x="4" y="96"/>
                  </a:cubicBezTo>
                  <a:cubicBezTo>
                    <a:pt x="5" y="96"/>
                    <a:pt x="5" y="96"/>
                    <a:pt x="6" y="96"/>
                  </a:cubicBezTo>
                  <a:cubicBezTo>
                    <a:pt x="41" y="81"/>
                    <a:pt x="41" y="81"/>
                    <a:pt x="41" y="81"/>
                  </a:cubicBezTo>
                  <a:cubicBezTo>
                    <a:pt x="84" y="96"/>
                    <a:pt x="84" y="96"/>
                    <a:pt x="84" y="96"/>
                  </a:cubicBezTo>
                  <a:cubicBezTo>
                    <a:pt x="85" y="96"/>
                    <a:pt x="86" y="96"/>
                    <a:pt x="87" y="96"/>
                  </a:cubicBezTo>
                  <a:cubicBezTo>
                    <a:pt x="125" y="87"/>
                    <a:pt x="125" y="87"/>
                    <a:pt x="125" y="87"/>
                  </a:cubicBezTo>
                  <a:cubicBezTo>
                    <a:pt x="127" y="86"/>
                    <a:pt x="128" y="85"/>
                    <a:pt x="128" y="83"/>
                  </a:cubicBezTo>
                  <a:cubicBezTo>
                    <a:pt x="128" y="4"/>
                    <a:pt x="128" y="4"/>
                    <a:pt x="128" y="4"/>
                  </a:cubicBezTo>
                  <a:cubicBezTo>
                    <a:pt x="128" y="3"/>
                    <a:pt x="127" y="2"/>
                    <a:pt x="126" y="1"/>
                  </a:cubicBezTo>
                  <a:close/>
                </a:path>
              </a:pathLst>
            </a:custGeom>
            <a:grpFill/>
            <a:ln>
              <a:noFill/>
            </a:ln>
            <a:extLst/>
          </p:spPr>
          <p:txBody>
            <a:bodyPr/>
            <a:lstStyle/>
            <a:p>
              <a:pPr defTabSz="914309">
                <a:defRPr/>
              </a:pPr>
              <a:endParaRPr lang="fr-FR" sz="1733" dirty="0">
                <a:solidFill>
                  <a:srgbClr val="000000"/>
                </a:solidFill>
                <a:latin typeface="Arial"/>
              </a:endParaRPr>
            </a:p>
          </p:txBody>
        </p:sp>
      </p:grpSp>
      <p:sp>
        <p:nvSpPr>
          <p:cNvPr id="31" name="Ellipse 30">
            <a:extLst>
              <a:ext uri="{FF2B5EF4-FFF2-40B4-BE49-F238E27FC236}">
                <a16:creationId xmlns:a16="http://schemas.microsoft.com/office/drawing/2014/main" id="{D910C680-A94C-6A4A-A1C0-68776357678E}"/>
              </a:ext>
            </a:extLst>
          </p:cNvPr>
          <p:cNvSpPr>
            <a:spLocks noChangeAspect="1"/>
          </p:cNvSpPr>
          <p:nvPr/>
        </p:nvSpPr>
        <p:spPr bwMode="gray">
          <a:xfrm>
            <a:off x="301497" y="1073598"/>
            <a:ext cx="972001" cy="972000"/>
          </a:xfrm>
          <a:prstGeom prst="ellipse">
            <a:avLst/>
          </a:prstGeom>
          <a:solidFill>
            <a:srgbClr val="E97B7B"/>
          </a:solidFill>
          <a:ln w="57150" algn="ctr">
            <a:solidFill>
              <a:schemeClr val="bg1"/>
            </a:solidFill>
            <a:miter lim="800000"/>
            <a:headEnd/>
            <a:tailEnd/>
          </a:ln>
          <a:effectLst/>
        </p:spPr>
        <p:txBody>
          <a:bodyPr wrap="none" lIns="0" tIns="0" rIns="0" bIns="36000" rtlCol="0" anchor="ctr"/>
          <a:lstStyle/>
          <a:p>
            <a:pPr marL="0" marR="0" lvl="0" indent="0" algn="ctr" defTabSz="914400" eaLnBrk="1" fontAlgn="auto" latinLnBrk="0" hangingPunct="1">
              <a:lnSpc>
                <a:spcPct val="100000"/>
              </a:lnSpc>
              <a:spcBef>
                <a:spcPct val="0"/>
              </a:spcBef>
              <a:spcAft>
                <a:spcPts val="0"/>
              </a:spcAft>
              <a:buClrTx/>
              <a:buSzPct val="90000"/>
              <a:buFontTx/>
              <a:buNone/>
              <a:tabLst/>
              <a:defRPr/>
            </a:pPr>
            <a:endParaRPr kumimoji="0" lang="fr-CA" sz="2000" b="1" i="0" u="none" strike="noStrike" kern="0" cap="none" spc="0" normalizeH="0" baseline="0" noProof="0" dirty="0" smtClean="0">
              <a:ln>
                <a:noFill/>
              </a:ln>
              <a:solidFill>
                <a:srgbClr val="000000"/>
              </a:solidFill>
              <a:effectLst/>
              <a:uLnTx/>
              <a:uFillTx/>
              <a:cs typeface="Arial" pitchFamily="34" charset="0"/>
            </a:endParaRPr>
          </a:p>
        </p:txBody>
      </p:sp>
      <p:grpSp>
        <p:nvGrpSpPr>
          <p:cNvPr id="22" name="Group 87"/>
          <p:cNvGrpSpPr>
            <a:grpSpLocks noChangeAspect="1"/>
          </p:cNvGrpSpPr>
          <p:nvPr/>
        </p:nvGrpSpPr>
        <p:grpSpPr>
          <a:xfrm>
            <a:off x="483306" y="1189666"/>
            <a:ext cx="648168" cy="648000"/>
            <a:chOff x="8224838" y="646113"/>
            <a:chExt cx="492125" cy="490537"/>
          </a:xfrm>
          <a:solidFill>
            <a:schemeClr val="bg1"/>
          </a:solidFill>
        </p:grpSpPr>
        <p:sp>
          <p:nvSpPr>
            <p:cNvPr id="24" name="Freeform 5"/>
            <p:cNvSpPr>
              <a:spLocks noEditPoints="1"/>
            </p:cNvSpPr>
            <p:nvPr/>
          </p:nvSpPr>
          <p:spPr bwMode="auto">
            <a:xfrm>
              <a:off x="8356601" y="646113"/>
              <a:ext cx="225425" cy="325437"/>
            </a:xfrm>
            <a:custGeom>
              <a:avLst/>
              <a:gdLst>
                <a:gd name="T0" fmla="*/ 29 w 59"/>
                <a:gd name="T1" fmla="*/ 85 h 85"/>
                <a:gd name="T2" fmla="*/ 59 w 59"/>
                <a:gd name="T3" fmla="*/ 30 h 85"/>
                <a:gd name="T4" fmla="*/ 29 w 59"/>
                <a:gd name="T5" fmla="*/ 0 h 85"/>
                <a:gd name="T6" fmla="*/ 0 w 59"/>
                <a:gd name="T7" fmla="*/ 30 h 85"/>
                <a:gd name="T8" fmla="*/ 11 w 59"/>
                <a:gd name="T9" fmla="*/ 63 h 85"/>
                <a:gd name="T10" fmla="*/ 29 w 59"/>
                <a:gd name="T11" fmla="*/ 85 h 85"/>
                <a:gd name="T12" fmla="*/ 29 w 59"/>
                <a:gd name="T13" fmla="*/ 8 h 85"/>
                <a:gd name="T14" fmla="*/ 51 w 59"/>
                <a:gd name="T15" fmla="*/ 30 h 85"/>
                <a:gd name="T16" fmla="*/ 29 w 59"/>
                <a:gd name="T17" fmla="*/ 77 h 85"/>
                <a:gd name="T18" fmla="*/ 8 w 59"/>
                <a:gd name="T19" fmla="*/ 30 h 85"/>
                <a:gd name="T20" fmla="*/ 29 w 59"/>
                <a:gd name="T21" fmla="*/ 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5">
                  <a:moveTo>
                    <a:pt x="29" y="85"/>
                  </a:moveTo>
                  <a:cubicBezTo>
                    <a:pt x="40" y="85"/>
                    <a:pt x="59" y="44"/>
                    <a:pt x="59" y="30"/>
                  </a:cubicBezTo>
                  <a:cubicBezTo>
                    <a:pt x="59" y="13"/>
                    <a:pt x="46" y="0"/>
                    <a:pt x="29" y="0"/>
                  </a:cubicBezTo>
                  <a:cubicBezTo>
                    <a:pt x="13" y="0"/>
                    <a:pt x="0" y="13"/>
                    <a:pt x="0" y="30"/>
                  </a:cubicBezTo>
                  <a:cubicBezTo>
                    <a:pt x="0" y="41"/>
                    <a:pt x="8" y="58"/>
                    <a:pt x="11" y="63"/>
                  </a:cubicBezTo>
                  <a:cubicBezTo>
                    <a:pt x="18" y="78"/>
                    <a:pt x="24" y="85"/>
                    <a:pt x="29" y="85"/>
                  </a:cubicBezTo>
                  <a:close/>
                  <a:moveTo>
                    <a:pt x="29" y="8"/>
                  </a:moveTo>
                  <a:cubicBezTo>
                    <a:pt x="41" y="8"/>
                    <a:pt x="51" y="18"/>
                    <a:pt x="51" y="30"/>
                  </a:cubicBezTo>
                  <a:cubicBezTo>
                    <a:pt x="51" y="44"/>
                    <a:pt x="35" y="73"/>
                    <a:pt x="29" y="77"/>
                  </a:cubicBezTo>
                  <a:cubicBezTo>
                    <a:pt x="24" y="73"/>
                    <a:pt x="8" y="44"/>
                    <a:pt x="8" y="30"/>
                  </a:cubicBezTo>
                  <a:cubicBezTo>
                    <a:pt x="8" y="18"/>
                    <a:pt x="18" y="8"/>
                    <a:pt x="29" y="8"/>
                  </a:cubicBezTo>
                  <a:close/>
                </a:path>
              </a:pathLst>
            </a:custGeom>
            <a:grpFill/>
            <a:ln>
              <a:noFill/>
            </a:ln>
            <a:extLst/>
          </p:spPr>
          <p:txBody>
            <a:bodyPr/>
            <a:lstStyle/>
            <a:p>
              <a:pPr defTabSz="914309">
                <a:defRPr/>
              </a:pPr>
              <a:endParaRPr lang="fr-FR" sz="1733" dirty="0">
                <a:solidFill>
                  <a:srgbClr val="000000"/>
                </a:solidFill>
                <a:latin typeface="Arial"/>
              </a:endParaRPr>
            </a:p>
          </p:txBody>
        </p:sp>
        <p:sp>
          <p:nvSpPr>
            <p:cNvPr id="25" name="Freeform 6"/>
            <p:cNvSpPr>
              <a:spLocks noEditPoints="1"/>
            </p:cNvSpPr>
            <p:nvPr/>
          </p:nvSpPr>
          <p:spPr bwMode="auto">
            <a:xfrm>
              <a:off x="8413751" y="700088"/>
              <a:ext cx="111125" cy="111125"/>
            </a:xfrm>
            <a:custGeom>
              <a:avLst/>
              <a:gdLst>
                <a:gd name="T0" fmla="*/ 29 w 29"/>
                <a:gd name="T1" fmla="*/ 15 h 29"/>
                <a:gd name="T2" fmla="*/ 14 w 29"/>
                <a:gd name="T3" fmla="*/ 0 h 29"/>
                <a:gd name="T4" fmla="*/ 0 w 29"/>
                <a:gd name="T5" fmla="*/ 15 h 29"/>
                <a:gd name="T6" fmla="*/ 14 w 29"/>
                <a:gd name="T7" fmla="*/ 29 h 29"/>
                <a:gd name="T8" fmla="*/ 29 w 29"/>
                <a:gd name="T9" fmla="*/ 15 h 29"/>
                <a:gd name="T10" fmla="*/ 4 w 29"/>
                <a:gd name="T11" fmla="*/ 15 h 29"/>
                <a:gd name="T12" fmla="*/ 14 w 29"/>
                <a:gd name="T13" fmla="*/ 4 h 29"/>
                <a:gd name="T14" fmla="*/ 25 w 29"/>
                <a:gd name="T15" fmla="*/ 15 h 29"/>
                <a:gd name="T16" fmla="*/ 14 w 29"/>
                <a:gd name="T17" fmla="*/ 25 h 29"/>
                <a:gd name="T18" fmla="*/ 4 w 29"/>
                <a:gd name="T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29" y="15"/>
                  </a:moveTo>
                  <a:cubicBezTo>
                    <a:pt x="29" y="6"/>
                    <a:pt x="23" y="0"/>
                    <a:pt x="14" y="0"/>
                  </a:cubicBezTo>
                  <a:cubicBezTo>
                    <a:pt x="6" y="0"/>
                    <a:pt x="0" y="6"/>
                    <a:pt x="0" y="15"/>
                  </a:cubicBezTo>
                  <a:cubicBezTo>
                    <a:pt x="0" y="23"/>
                    <a:pt x="6" y="29"/>
                    <a:pt x="14" y="29"/>
                  </a:cubicBezTo>
                  <a:cubicBezTo>
                    <a:pt x="23" y="29"/>
                    <a:pt x="29" y="23"/>
                    <a:pt x="29" y="15"/>
                  </a:cubicBezTo>
                  <a:close/>
                  <a:moveTo>
                    <a:pt x="4" y="15"/>
                  </a:moveTo>
                  <a:cubicBezTo>
                    <a:pt x="4" y="8"/>
                    <a:pt x="9" y="4"/>
                    <a:pt x="14" y="4"/>
                  </a:cubicBezTo>
                  <a:cubicBezTo>
                    <a:pt x="20" y="4"/>
                    <a:pt x="25" y="8"/>
                    <a:pt x="25" y="15"/>
                  </a:cubicBezTo>
                  <a:cubicBezTo>
                    <a:pt x="25" y="21"/>
                    <a:pt x="20" y="25"/>
                    <a:pt x="14" y="25"/>
                  </a:cubicBezTo>
                  <a:cubicBezTo>
                    <a:pt x="9" y="25"/>
                    <a:pt x="4" y="21"/>
                    <a:pt x="4" y="15"/>
                  </a:cubicBezTo>
                  <a:close/>
                </a:path>
              </a:pathLst>
            </a:custGeom>
            <a:grpFill/>
            <a:ln>
              <a:noFill/>
            </a:ln>
            <a:extLst/>
          </p:spPr>
          <p:txBody>
            <a:bodyPr/>
            <a:lstStyle/>
            <a:p>
              <a:pPr defTabSz="914309">
                <a:defRPr/>
              </a:pPr>
              <a:endParaRPr lang="fr-FR" sz="1733" dirty="0">
                <a:solidFill>
                  <a:srgbClr val="000000"/>
                </a:solidFill>
                <a:latin typeface="Arial"/>
              </a:endParaRPr>
            </a:p>
          </p:txBody>
        </p:sp>
        <p:sp>
          <p:nvSpPr>
            <p:cNvPr id="26" name="Freeform 7"/>
            <p:cNvSpPr>
              <a:spLocks/>
            </p:cNvSpPr>
            <p:nvPr/>
          </p:nvSpPr>
          <p:spPr bwMode="auto">
            <a:xfrm>
              <a:off x="8224838" y="768350"/>
              <a:ext cx="492125" cy="368300"/>
            </a:xfrm>
            <a:custGeom>
              <a:avLst/>
              <a:gdLst>
                <a:gd name="T0" fmla="*/ 126 w 128"/>
                <a:gd name="T1" fmla="*/ 1 h 96"/>
                <a:gd name="T2" fmla="*/ 123 w 128"/>
                <a:gd name="T3" fmla="*/ 1 h 96"/>
                <a:gd name="T4" fmla="*/ 97 w 128"/>
                <a:gd name="T5" fmla="*/ 7 h 96"/>
                <a:gd name="T6" fmla="*/ 94 w 128"/>
                <a:gd name="T7" fmla="*/ 12 h 96"/>
                <a:gd name="T8" fmla="*/ 99 w 128"/>
                <a:gd name="T9" fmla="*/ 15 h 96"/>
                <a:gd name="T10" fmla="*/ 120 w 128"/>
                <a:gd name="T11" fmla="*/ 10 h 96"/>
                <a:gd name="T12" fmla="*/ 120 w 128"/>
                <a:gd name="T13" fmla="*/ 80 h 96"/>
                <a:gd name="T14" fmla="*/ 87 w 128"/>
                <a:gd name="T15" fmla="*/ 87 h 96"/>
                <a:gd name="T16" fmla="*/ 87 w 128"/>
                <a:gd name="T17" fmla="*/ 38 h 96"/>
                <a:gd name="T18" fmla="*/ 85 w 128"/>
                <a:gd name="T19" fmla="*/ 36 h 96"/>
                <a:gd name="T20" fmla="*/ 83 w 128"/>
                <a:gd name="T21" fmla="*/ 38 h 96"/>
                <a:gd name="T22" fmla="*/ 83 w 128"/>
                <a:gd name="T23" fmla="*/ 87 h 96"/>
                <a:gd name="T24" fmla="*/ 43 w 128"/>
                <a:gd name="T25" fmla="*/ 73 h 96"/>
                <a:gd name="T26" fmla="*/ 43 w 128"/>
                <a:gd name="T27" fmla="*/ 38 h 96"/>
                <a:gd name="T28" fmla="*/ 41 w 128"/>
                <a:gd name="T29" fmla="*/ 36 h 96"/>
                <a:gd name="T30" fmla="*/ 39 w 128"/>
                <a:gd name="T31" fmla="*/ 38 h 96"/>
                <a:gd name="T32" fmla="*/ 39 w 128"/>
                <a:gd name="T33" fmla="*/ 73 h 96"/>
                <a:gd name="T34" fmla="*/ 8 w 128"/>
                <a:gd name="T35" fmla="*/ 86 h 96"/>
                <a:gd name="T36" fmla="*/ 8 w 128"/>
                <a:gd name="T37" fmla="*/ 16 h 96"/>
                <a:gd name="T38" fmla="*/ 29 w 128"/>
                <a:gd name="T39" fmla="*/ 8 h 96"/>
                <a:gd name="T40" fmla="*/ 31 w 128"/>
                <a:gd name="T41" fmla="*/ 3 h 96"/>
                <a:gd name="T42" fmla="*/ 26 w 128"/>
                <a:gd name="T43" fmla="*/ 0 h 96"/>
                <a:gd name="T44" fmla="*/ 3 w 128"/>
                <a:gd name="T45" fmla="*/ 10 h 96"/>
                <a:gd name="T46" fmla="*/ 0 w 128"/>
                <a:gd name="T47" fmla="*/ 14 h 96"/>
                <a:gd name="T48" fmla="*/ 0 w 128"/>
                <a:gd name="T49" fmla="*/ 92 h 96"/>
                <a:gd name="T50" fmla="*/ 2 w 128"/>
                <a:gd name="T51" fmla="*/ 95 h 96"/>
                <a:gd name="T52" fmla="*/ 4 w 128"/>
                <a:gd name="T53" fmla="*/ 96 h 96"/>
                <a:gd name="T54" fmla="*/ 6 w 128"/>
                <a:gd name="T55" fmla="*/ 96 h 96"/>
                <a:gd name="T56" fmla="*/ 41 w 128"/>
                <a:gd name="T57" fmla="*/ 81 h 96"/>
                <a:gd name="T58" fmla="*/ 84 w 128"/>
                <a:gd name="T59" fmla="*/ 96 h 96"/>
                <a:gd name="T60" fmla="*/ 87 w 128"/>
                <a:gd name="T61" fmla="*/ 96 h 96"/>
                <a:gd name="T62" fmla="*/ 125 w 128"/>
                <a:gd name="T63" fmla="*/ 87 h 96"/>
                <a:gd name="T64" fmla="*/ 128 w 128"/>
                <a:gd name="T65" fmla="*/ 83 h 96"/>
                <a:gd name="T66" fmla="*/ 128 w 128"/>
                <a:gd name="T67" fmla="*/ 4 h 96"/>
                <a:gd name="T68" fmla="*/ 126 w 128"/>
                <a:gd name="T69"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96">
                  <a:moveTo>
                    <a:pt x="126" y="1"/>
                  </a:moveTo>
                  <a:cubicBezTo>
                    <a:pt x="125" y="1"/>
                    <a:pt x="124" y="0"/>
                    <a:pt x="123" y="1"/>
                  </a:cubicBezTo>
                  <a:cubicBezTo>
                    <a:pt x="97" y="7"/>
                    <a:pt x="97" y="7"/>
                    <a:pt x="97" y="7"/>
                  </a:cubicBezTo>
                  <a:cubicBezTo>
                    <a:pt x="95" y="7"/>
                    <a:pt x="94" y="10"/>
                    <a:pt x="94" y="12"/>
                  </a:cubicBezTo>
                  <a:cubicBezTo>
                    <a:pt x="95" y="14"/>
                    <a:pt x="97" y="15"/>
                    <a:pt x="99" y="15"/>
                  </a:cubicBezTo>
                  <a:cubicBezTo>
                    <a:pt x="120" y="10"/>
                    <a:pt x="120" y="10"/>
                    <a:pt x="120" y="10"/>
                  </a:cubicBezTo>
                  <a:cubicBezTo>
                    <a:pt x="120" y="80"/>
                    <a:pt x="120" y="80"/>
                    <a:pt x="120" y="80"/>
                  </a:cubicBezTo>
                  <a:cubicBezTo>
                    <a:pt x="87" y="87"/>
                    <a:pt x="87" y="87"/>
                    <a:pt x="87" y="87"/>
                  </a:cubicBezTo>
                  <a:cubicBezTo>
                    <a:pt x="87" y="38"/>
                    <a:pt x="87" y="38"/>
                    <a:pt x="87" y="38"/>
                  </a:cubicBezTo>
                  <a:cubicBezTo>
                    <a:pt x="87" y="37"/>
                    <a:pt x="86" y="36"/>
                    <a:pt x="85" y="36"/>
                  </a:cubicBezTo>
                  <a:cubicBezTo>
                    <a:pt x="84" y="36"/>
                    <a:pt x="83" y="37"/>
                    <a:pt x="83" y="38"/>
                  </a:cubicBezTo>
                  <a:cubicBezTo>
                    <a:pt x="83" y="87"/>
                    <a:pt x="83" y="87"/>
                    <a:pt x="83" y="87"/>
                  </a:cubicBezTo>
                  <a:cubicBezTo>
                    <a:pt x="43" y="73"/>
                    <a:pt x="43" y="73"/>
                    <a:pt x="43" y="73"/>
                  </a:cubicBezTo>
                  <a:cubicBezTo>
                    <a:pt x="43" y="38"/>
                    <a:pt x="43" y="38"/>
                    <a:pt x="43" y="38"/>
                  </a:cubicBezTo>
                  <a:cubicBezTo>
                    <a:pt x="43" y="37"/>
                    <a:pt x="42" y="36"/>
                    <a:pt x="41" y="36"/>
                  </a:cubicBezTo>
                  <a:cubicBezTo>
                    <a:pt x="40" y="36"/>
                    <a:pt x="39" y="37"/>
                    <a:pt x="39" y="38"/>
                  </a:cubicBezTo>
                  <a:cubicBezTo>
                    <a:pt x="39" y="73"/>
                    <a:pt x="39" y="73"/>
                    <a:pt x="39" y="73"/>
                  </a:cubicBezTo>
                  <a:cubicBezTo>
                    <a:pt x="8" y="86"/>
                    <a:pt x="8" y="86"/>
                    <a:pt x="8" y="86"/>
                  </a:cubicBezTo>
                  <a:cubicBezTo>
                    <a:pt x="8" y="16"/>
                    <a:pt x="8" y="16"/>
                    <a:pt x="8" y="16"/>
                  </a:cubicBezTo>
                  <a:cubicBezTo>
                    <a:pt x="29" y="8"/>
                    <a:pt x="29" y="8"/>
                    <a:pt x="29" y="8"/>
                  </a:cubicBezTo>
                  <a:cubicBezTo>
                    <a:pt x="31" y="7"/>
                    <a:pt x="32" y="5"/>
                    <a:pt x="31" y="3"/>
                  </a:cubicBezTo>
                  <a:cubicBezTo>
                    <a:pt x="30" y="1"/>
                    <a:pt x="28" y="0"/>
                    <a:pt x="26" y="0"/>
                  </a:cubicBezTo>
                  <a:cubicBezTo>
                    <a:pt x="3" y="10"/>
                    <a:pt x="3" y="10"/>
                    <a:pt x="3" y="10"/>
                  </a:cubicBezTo>
                  <a:cubicBezTo>
                    <a:pt x="1" y="11"/>
                    <a:pt x="0" y="12"/>
                    <a:pt x="0" y="14"/>
                  </a:cubicBezTo>
                  <a:cubicBezTo>
                    <a:pt x="0" y="92"/>
                    <a:pt x="0" y="92"/>
                    <a:pt x="0" y="92"/>
                  </a:cubicBezTo>
                  <a:cubicBezTo>
                    <a:pt x="0" y="93"/>
                    <a:pt x="1" y="95"/>
                    <a:pt x="2" y="95"/>
                  </a:cubicBezTo>
                  <a:cubicBezTo>
                    <a:pt x="2" y="96"/>
                    <a:pt x="3" y="96"/>
                    <a:pt x="4" y="96"/>
                  </a:cubicBezTo>
                  <a:cubicBezTo>
                    <a:pt x="5" y="96"/>
                    <a:pt x="5" y="96"/>
                    <a:pt x="6" y="96"/>
                  </a:cubicBezTo>
                  <a:cubicBezTo>
                    <a:pt x="41" y="81"/>
                    <a:pt x="41" y="81"/>
                    <a:pt x="41" y="81"/>
                  </a:cubicBezTo>
                  <a:cubicBezTo>
                    <a:pt x="84" y="96"/>
                    <a:pt x="84" y="96"/>
                    <a:pt x="84" y="96"/>
                  </a:cubicBezTo>
                  <a:cubicBezTo>
                    <a:pt x="85" y="96"/>
                    <a:pt x="86" y="96"/>
                    <a:pt x="87" y="96"/>
                  </a:cubicBezTo>
                  <a:cubicBezTo>
                    <a:pt x="125" y="87"/>
                    <a:pt x="125" y="87"/>
                    <a:pt x="125" y="87"/>
                  </a:cubicBezTo>
                  <a:cubicBezTo>
                    <a:pt x="127" y="86"/>
                    <a:pt x="128" y="85"/>
                    <a:pt x="128" y="83"/>
                  </a:cubicBezTo>
                  <a:cubicBezTo>
                    <a:pt x="128" y="4"/>
                    <a:pt x="128" y="4"/>
                    <a:pt x="128" y="4"/>
                  </a:cubicBezTo>
                  <a:cubicBezTo>
                    <a:pt x="128" y="3"/>
                    <a:pt x="127" y="2"/>
                    <a:pt x="126" y="1"/>
                  </a:cubicBezTo>
                  <a:close/>
                </a:path>
              </a:pathLst>
            </a:custGeom>
            <a:grpFill/>
            <a:ln>
              <a:noFill/>
            </a:ln>
            <a:extLst/>
          </p:spPr>
          <p:txBody>
            <a:bodyPr/>
            <a:lstStyle/>
            <a:p>
              <a:pPr defTabSz="914309">
                <a:defRPr/>
              </a:pPr>
              <a:endParaRPr lang="fr-FR" sz="1733" dirty="0">
                <a:solidFill>
                  <a:srgbClr val="000000"/>
                </a:solidFill>
                <a:latin typeface="Arial"/>
              </a:endParaRPr>
            </a:p>
          </p:txBody>
        </p:sp>
      </p:grpSp>
      <p:sp>
        <p:nvSpPr>
          <p:cNvPr id="20" name="ZoneTexte 19"/>
          <p:cNvSpPr txBox="1"/>
          <p:nvPr/>
        </p:nvSpPr>
        <p:spPr>
          <a:xfrm>
            <a:off x="874712" y="1947809"/>
            <a:ext cx="10889409" cy="1938992"/>
          </a:xfrm>
          <a:prstGeom prst="rect">
            <a:avLst/>
          </a:prstGeom>
          <a:noFill/>
        </p:spPr>
        <p:txBody>
          <a:bodyPr wrap="square" rtlCol="0">
            <a:spAutoFit/>
          </a:bodyPr>
          <a:lstStyle/>
          <a:p>
            <a:pPr marL="285750" indent="-285750" algn="just">
              <a:buFont typeface="Arial" panose="020B0604020202020204" pitchFamily="34" charset="0"/>
              <a:buChar char="•"/>
              <a:tabLst>
                <a:tab pos="9417050" algn="l"/>
              </a:tabLst>
            </a:pPr>
            <a:r>
              <a:rPr lang="fr-FR" sz="1500" dirty="0">
                <a:latin typeface="Arial" panose="020B0604020202020204" pitchFamily="34" charset="0"/>
                <a:cs typeface="Arial" panose="020B0604020202020204" pitchFamily="34" charset="0"/>
              </a:rPr>
              <a:t>Je m’engage à </a:t>
            </a:r>
            <a:r>
              <a:rPr lang="fr-FR" sz="1500" b="1" dirty="0">
                <a:latin typeface="Arial" panose="020B0604020202020204" pitchFamily="34" charset="0"/>
                <a:cs typeface="Arial" panose="020B0604020202020204" pitchFamily="34" charset="0"/>
              </a:rPr>
              <a:t>transmettre à titre gratuit l’ensemble des données dont je dispose</a:t>
            </a:r>
            <a:r>
              <a:rPr lang="fr-FR" sz="1500" dirty="0">
                <a:latin typeface="Arial" panose="020B0604020202020204" pitchFamily="34" charset="0"/>
                <a:cs typeface="Arial" panose="020B0604020202020204" pitchFamily="34" charset="0"/>
              </a:rPr>
              <a:t> conformément au standard défini par l’arrêté du 29 octobre 2019 relatif au fonctionnement de la base de données des défibrillateurs automatisés externes, dans la limite des données définies par les spécifications de l’API mises à disposition par le </a:t>
            </a:r>
            <a:r>
              <a:rPr lang="fr-FR" sz="1500" dirty="0" smtClean="0">
                <a:latin typeface="Arial" panose="020B0604020202020204" pitchFamily="34" charset="0"/>
                <a:cs typeface="Arial" panose="020B0604020202020204" pitchFamily="34" charset="0"/>
              </a:rPr>
              <a:t>Ministère de la santé et de la prévention</a:t>
            </a:r>
            <a:endParaRPr lang="fr-FR" sz="15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fr-FR" sz="1500" dirty="0">
                <a:latin typeface="Arial" panose="020B0604020202020204" pitchFamily="34" charset="0"/>
                <a:cs typeface="Arial" panose="020B0604020202020204" pitchFamily="34" charset="0"/>
              </a:rPr>
              <a:t>Je m’engage à </a:t>
            </a:r>
            <a:r>
              <a:rPr lang="fr-FR" sz="1500" b="1" dirty="0">
                <a:latin typeface="Arial" panose="020B0604020202020204" pitchFamily="34" charset="0"/>
                <a:cs typeface="Arial" panose="020B0604020202020204" pitchFamily="34" charset="0"/>
              </a:rPr>
              <a:t>respecter strictement les formats définis par le standard et les spécifications de l’API</a:t>
            </a:r>
            <a:r>
              <a:rPr lang="fr-FR" sz="1500" dirty="0">
                <a:latin typeface="Arial" panose="020B0604020202020204" pitchFamily="34" charset="0"/>
                <a:cs typeface="Arial" panose="020B0604020202020204" pitchFamily="34" charset="0"/>
              </a:rPr>
              <a:t>, pour garantir la bonne exploitabilité des données recueillies ; </a:t>
            </a:r>
          </a:p>
          <a:p>
            <a:pPr marL="285750" indent="-285750" algn="just">
              <a:buFont typeface="Arial" panose="020B0604020202020204" pitchFamily="34" charset="0"/>
              <a:buChar char="•"/>
            </a:pPr>
            <a:r>
              <a:rPr lang="fr-FR" sz="1500" dirty="0">
                <a:latin typeface="Arial" panose="020B0604020202020204" pitchFamily="34" charset="0"/>
                <a:cs typeface="Arial" panose="020B0604020202020204" pitchFamily="34" charset="0"/>
              </a:rPr>
              <a:t>Je m’engage à </a:t>
            </a:r>
            <a:r>
              <a:rPr lang="fr-FR" sz="1500" b="1" dirty="0">
                <a:latin typeface="Arial" panose="020B0604020202020204" pitchFamily="34" charset="0"/>
                <a:cs typeface="Arial" panose="020B0604020202020204" pitchFamily="34" charset="0"/>
              </a:rPr>
              <a:t>transmettre les signalements effectués par les utilisateurs </a:t>
            </a:r>
            <a:r>
              <a:rPr lang="fr-FR" sz="1500" dirty="0">
                <a:latin typeface="Arial" panose="020B0604020202020204" pitchFamily="34" charset="0"/>
                <a:cs typeface="Arial" panose="020B0604020202020204" pitchFamily="34" charset="0"/>
              </a:rPr>
              <a:t>de mon support de recensement sur des DAE.   </a:t>
            </a:r>
          </a:p>
        </p:txBody>
      </p:sp>
      <p:sp>
        <p:nvSpPr>
          <p:cNvPr id="23" name="ZoneTexte 22"/>
          <p:cNvSpPr txBox="1"/>
          <p:nvPr/>
        </p:nvSpPr>
        <p:spPr>
          <a:xfrm>
            <a:off x="874712" y="5088685"/>
            <a:ext cx="10904034" cy="1041311"/>
          </a:xfrm>
          <a:prstGeom prst="rect">
            <a:avLst/>
          </a:prstGeom>
          <a:noFill/>
        </p:spPr>
        <p:txBody>
          <a:bodyPr wrap="square" rtlCol="0">
            <a:spAutoFit/>
          </a:bodyPr>
          <a:lstStyle/>
          <a:p>
            <a:pPr marL="180000" indent="-180000" algn="just">
              <a:spcBef>
                <a:spcPts val="100"/>
              </a:spcBef>
              <a:spcAft>
                <a:spcPts val="100"/>
              </a:spcAft>
              <a:buSzPct val="100000"/>
              <a:buFont typeface="Arial" panose="020B0604020202020204" pitchFamily="34" charset="0"/>
              <a:buChar char="•"/>
              <a:tabLst>
                <a:tab pos="8429625" algn="l"/>
              </a:tabLst>
              <a:defRPr/>
            </a:pPr>
            <a:r>
              <a:rPr lang="fr-FR" sz="1500" dirty="0">
                <a:latin typeface="Arial" pitchFamily="34" charset="0"/>
              </a:rPr>
              <a:t>Je m’engage à </a:t>
            </a:r>
            <a:r>
              <a:rPr lang="fr-FR" sz="1500" b="1" dirty="0">
                <a:latin typeface="Arial" pitchFamily="34" charset="0"/>
              </a:rPr>
              <a:t>transmettre les données en temps réel à la base nationale</a:t>
            </a:r>
            <a:r>
              <a:rPr lang="fr-FR" sz="1500" dirty="0">
                <a:latin typeface="Arial" pitchFamily="34" charset="0"/>
              </a:rPr>
              <a:t>, dans le respect strict du cahier des charges annexé à la présente charte d’usage ;</a:t>
            </a:r>
          </a:p>
          <a:p>
            <a:pPr marL="180000" indent="-180000" algn="just">
              <a:spcBef>
                <a:spcPts val="100"/>
              </a:spcBef>
              <a:spcAft>
                <a:spcPts val="100"/>
              </a:spcAft>
              <a:buSzPct val="100000"/>
              <a:buFont typeface="Arial" panose="020B0604020202020204" pitchFamily="34" charset="0"/>
              <a:buChar char="•"/>
              <a:tabLst>
                <a:tab pos="8429625" algn="l"/>
              </a:tabLst>
              <a:defRPr/>
            </a:pPr>
            <a:r>
              <a:rPr lang="fr-FR" sz="1500" dirty="0">
                <a:latin typeface="Arial" pitchFamily="34" charset="0"/>
              </a:rPr>
              <a:t>Je </a:t>
            </a:r>
            <a:r>
              <a:rPr lang="fr-FR" sz="1500" b="1" dirty="0">
                <a:latin typeface="Arial" pitchFamily="34" charset="0"/>
              </a:rPr>
              <a:t>m’engage à m’accorder avec le Ministère de la Santé et de la Prévention </a:t>
            </a:r>
            <a:r>
              <a:rPr lang="fr-FR" sz="1500" dirty="0">
                <a:latin typeface="Arial" pitchFamily="34" charset="0"/>
              </a:rPr>
              <a:t>sur le calendrier et le rythme de mise en place de la transmission des données. </a:t>
            </a:r>
          </a:p>
        </p:txBody>
      </p:sp>
    </p:spTree>
    <p:extLst>
      <p:ext uri="{BB962C8B-B14F-4D97-AF65-F5344CB8AC3E}">
        <p14:creationId xmlns:p14="http://schemas.microsoft.com/office/powerpoint/2010/main" val="2500240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8269" y="76662"/>
            <a:ext cx="8712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latin typeface="Arial" panose="020B0604020202020204" pitchFamily="34" charset="0"/>
                <a:cs typeface="Arial" panose="020B0604020202020204" pitchFamily="34" charset="0"/>
              </a:rPr>
              <a:t>Je suis </a:t>
            </a:r>
            <a:r>
              <a:rPr lang="fr-FR" sz="2000" b="1" dirty="0">
                <a:solidFill>
                  <a:schemeClr val="tx1"/>
                </a:solidFill>
                <a:latin typeface="Arial" panose="020B0604020202020204" pitchFamily="34" charset="0"/>
                <a:cs typeface="Arial" panose="020B0604020202020204" pitchFamily="34" charset="0"/>
              </a:rPr>
              <a:t>propriétaire d’un support recensant les </a:t>
            </a:r>
            <a:r>
              <a:rPr lang="fr-FR" sz="2000" b="1" dirty="0" smtClean="0">
                <a:solidFill>
                  <a:schemeClr val="tx1"/>
                </a:solidFill>
                <a:latin typeface="Arial" panose="020B0604020202020204" pitchFamily="34" charset="0"/>
                <a:cs typeface="Arial" panose="020B0604020202020204" pitchFamily="34" charset="0"/>
              </a:rPr>
              <a:t>DAE, sous quelles conditions puis-je utiliser la marque ? </a:t>
            </a:r>
            <a:endParaRPr lang="fr-FR" sz="2000" b="1" dirty="0">
              <a:solidFill>
                <a:schemeClr val="tx1"/>
              </a:solidFill>
              <a:latin typeface="Arial" panose="020B0604020202020204" pitchFamily="34" charset="0"/>
              <a:cs typeface="Arial" panose="020B0604020202020204" pitchFamily="34" charset="0"/>
            </a:endParaRPr>
          </a:p>
        </p:txBody>
      </p:sp>
      <p:sp>
        <p:nvSpPr>
          <p:cNvPr id="28" name="Rechteck 18"/>
          <p:cNvSpPr/>
          <p:nvPr>
            <p:custDataLst>
              <p:tags r:id="rId1"/>
            </p:custDataLst>
          </p:nvPr>
        </p:nvSpPr>
        <p:spPr bwMode="gray">
          <a:xfrm>
            <a:off x="442913" y="1766840"/>
            <a:ext cx="11528619" cy="1008000"/>
          </a:xfrm>
          <a:prstGeom prst="rect">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000" tIns="96000" rIns="0" bIns="0" rtlCol="0" anchor="ctr" anchorCtr="0">
            <a:noAutofit/>
          </a:bodyPr>
          <a:lstStyle/>
          <a:p>
            <a:pPr marL="180000" indent="-180000" algn="just">
              <a:spcBef>
                <a:spcPts val="100"/>
              </a:spcBef>
              <a:spcAft>
                <a:spcPts val="100"/>
              </a:spcAft>
              <a:buClr>
                <a:srgbClr val="5F5F5F"/>
              </a:buClr>
              <a:buSzPct val="100000"/>
              <a:buFont typeface="Arial" panose="020B0604020202020204" pitchFamily="34" charset="0"/>
              <a:buChar char="•"/>
              <a:tabLst>
                <a:tab pos="8429625" algn="l"/>
              </a:tabLst>
              <a:defRPr/>
            </a:pPr>
            <a:endParaRPr lang="fr-FR" sz="1600" dirty="0">
              <a:solidFill>
                <a:schemeClr val="tx1"/>
              </a:solidFill>
              <a:latin typeface="Arial" pitchFamily="34" charset="0"/>
            </a:endParaRPr>
          </a:p>
        </p:txBody>
      </p:sp>
      <p:sp>
        <p:nvSpPr>
          <p:cNvPr id="32" name="Rechteck 21"/>
          <p:cNvSpPr/>
          <p:nvPr>
            <p:custDataLst>
              <p:tags r:id="rId2"/>
            </p:custDataLst>
          </p:nvPr>
        </p:nvSpPr>
        <p:spPr bwMode="gray">
          <a:xfrm>
            <a:off x="442913" y="3619571"/>
            <a:ext cx="11532563" cy="1800000"/>
          </a:xfrm>
          <a:prstGeom prst="rect">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000" tIns="96000" rIns="0" bIns="0" rtlCol="0" anchor="ctr" anchorCtr="0">
            <a:noAutofit/>
          </a:bodyPr>
          <a:lstStyle/>
          <a:p>
            <a:pPr marL="180000" indent="-180000" algn="just">
              <a:spcBef>
                <a:spcPts val="100"/>
              </a:spcBef>
              <a:spcAft>
                <a:spcPts val="100"/>
              </a:spcAft>
              <a:buClr>
                <a:srgbClr val="5F5F5F"/>
              </a:buClr>
              <a:buSzPct val="100000"/>
              <a:buFont typeface="Arial" panose="020B0604020202020204" pitchFamily="34" charset="0"/>
              <a:buChar char="•"/>
              <a:tabLst>
                <a:tab pos="8429625" algn="l"/>
              </a:tabLst>
              <a:defRPr/>
            </a:pPr>
            <a:endParaRPr lang="fr-FR" sz="1600" dirty="0">
              <a:solidFill>
                <a:schemeClr val="tx1"/>
              </a:solidFill>
              <a:latin typeface="Arial" pitchFamily="34" charset="0"/>
            </a:endParaRPr>
          </a:p>
        </p:txBody>
      </p:sp>
      <p:sp>
        <p:nvSpPr>
          <p:cNvPr id="30" name="Rechteck 19"/>
          <p:cNvSpPr/>
          <p:nvPr>
            <p:custDataLst>
              <p:tags r:id="rId3"/>
            </p:custDataLst>
          </p:nvPr>
        </p:nvSpPr>
        <p:spPr bwMode="gray">
          <a:xfrm>
            <a:off x="1064865" y="3206047"/>
            <a:ext cx="8280000" cy="540000"/>
          </a:xfrm>
          <a:prstGeom prst="round2DiagRect">
            <a:avLst/>
          </a:prstGeom>
          <a:solidFill>
            <a:schemeClr val="bg1">
              <a:lumMod val="50000"/>
            </a:schemeClr>
          </a:solidFill>
          <a:ln w="9525" algn="ctr">
            <a:noFill/>
            <a:miter lim="800000"/>
            <a:headEnd/>
            <a:tailEnd/>
          </a:ln>
          <a:effectLst/>
        </p:spPr>
        <p:txBody>
          <a:bodyPr lIns="84656" tIns="0" rIns="86389" bIns="0" rtlCol="0" anchor="ctr"/>
          <a:lstStyle/>
          <a:p>
            <a:pPr marL="288000" defTabSz="1219048">
              <a:spcBef>
                <a:spcPct val="0"/>
              </a:spcBef>
              <a:buSzPct val="90000"/>
            </a:pPr>
            <a:r>
              <a:rPr lang="fr-FR" sz="1800" b="1" kern="0" dirty="0">
                <a:solidFill>
                  <a:srgbClr val="FFFFFF"/>
                </a:solidFill>
                <a:cs typeface="Arial" pitchFamily="34" charset="0"/>
              </a:rPr>
              <a:t>Je diffuse les messages du </a:t>
            </a:r>
            <a:r>
              <a:rPr lang="fr-FR" sz="1800" b="1" kern="0" dirty="0" smtClean="0">
                <a:solidFill>
                  <a:srgbClr val="FFFFFF"/>
                </a:solidFill>
                <a:cs typeface="Arial" pitchFamily="34" charset="0"/>
              </a:rPr>
              <a:t>Ministère de la Santé et de la Prévention</a:t>
            </a:r>
            <a:endParaRPr lang="fr-FR" sz="1800" b="1" kern="0" dirty="0">
              <a:solidFill>
                <a:srgbClr val="FFFFFF"/>
              </a:solidFill>
              <a:cs typeface="Arial" pitchFamily="34" charset="0"/>
            </a:endParaRPr>
          </a:p>
        </p:txBody>
      </p:sp>
      <p:sp>
        <p:nvSpPr>
          <p:cNvPr id="17" name="Espace réservé du numéro de diapositive 1"/>
          <p:cNvSpPr>
            <a:spLocks noGrp="1"/>
          </p:cNvSpPr>
          <p:nvPr>
            <p:ph type="sldNum" sz="quarter" idx="12"/>
          </p:nvPr>
        </p:nvSpPr>
        <p:spPr>
          <a:xfrm>
            <a:off x="9863667" y="6509982"/>
            <a:ext cx="1799766" cy="360000"/>
          </a:xfrm>
        </p:spPr>
        <p:txBody>
          <a:bodyPr anchor="ctr"/>
          <a:lstStyle/>
          <a:p>
            <a:pPr algn="r" defTabSz="1219048">
              <a:buClrTx/>
              <a:buSzTx/>
              <a:defRPr/>
            </a:pPr>
            <a:fld id="{733122C9-A0B9-462F-8757-0847AD287B63}" type="slidenum">
              <a:rPr lang="fr-FR" sz="1050">
                <a:solidFill>
                  <a:srgbClr val="FFFFFF"/>
                </a:solidFill>
                <a:latin typeface="Arial"/>
                <a:ea typeface="+mn-ea"/>
                <a:cs typeface="+mn-cs"/>
              </a:rPr>
              <a:pPr algn="r" defTabSz="1219048">
                <a:buClrTx/>
                <a:buSzTx/>
                <a:defRPr/>
              </a:pPr>
              <a:t>4</a:t>
            </a:fld>
            <a:endParaRPr lang="fr-FR" sz="1050" dirty="0">
              <a:solidFill>
                <a:srgbClr val="FFFFFF"/>
              </a:solidFill>
              <a:latin typeface="Arial"/>
              <a:ea typeface="+mn-ea"/>
              <a:cs typeface="+mn-cs"/>
            </a:endParaRPr>
          </a:p>
        </p:txBody>
      </p:sp>
      <p:sp>
        <p:nvSpPr>
          <p:cNvPr id="21" name="Rectangle avec coins arrondis en diagonale 20">
            <a:extLst>
              <a:ext uri="{FF2B5EF4-FFF2-40B4-BE49-F238E27FC236}">
                <a16:creationId xmlns:a16="http://schemas.microsoft.com/office/drawing/2014/main" id="{E88DB530-21C2-EC48-AB99-4DFA630FA8C9}"/>
              </a:ext>
            </a:extLst>
          </p:cNvPr>
          <p:cNvSpPr/>
          <p:nvPr/>
        </p:nvSpPr>
        <p:spPr bwMode="gray">
          <a:xfrm>
            <a:off x="1076859" y="1258650"/>
            <a:ext cx="8280000" cy="540000"/>
          </a:xfrm>
          <a:prstGeom prst="round2DiagRect">
            <a:avLst/>
          </a:prstGeom>
          <a:solidFill>
            <a:schemeClr val="bg1">
              <a:lumMod val="75000"/>
            </a:schemeClr>
          </a:solidFill>
          <a:ln w="38100" algn="ctr">
            <a:noFill/>
            <a:miter lim="800000"/>
            <a:headEnd/>
            <a:tailEnd/>
          </a:ln>
          <a:effectLst/>
        </p:spPr>
        <p:txBody>
          <a:bodyPr wrap="none" lIns="0" tIns="0" rIns="0" bIns="36000" rtlCol="0" anchor="ctr"/>
          <a:lstStyle/>
          <a:p>
            <a:pPr marL="288000"/>
            <a:r>
              <a:rPr lang="fr-FR" sz="1800" b="1" dirty="0">
                <a:solidFill>
                  <a:schemeClr val="bg1"/>
                </a:solidFill>
                <a:cs typeface="Arial" panose="020B0604020202020204" pitchFamily="34" charset="0"/>
              </a:rPr>
              <a:t>Je mets à disposition de tous les données de la base nationale</a:t>
            </a:r>
          </a:p>
        </p:txBody>
      </p:sp>
      <p:sp>
        <p:nvSpPr>
          <p:cNvPr id="31" name="Ellipse 30">
            <a:extLst>
              <a:ext uri="{FF2B5EF4-FFF2-40B4-BE49-F238E27FC236}">
                <a16:creationId xmlns:a16="http://schemas.microsoft.com/office/drawing/2014/main" id="{D910C680-A94C-6A4A-A1C0-68776357678E}"/>
              </a:ext>
            </a:extLst>
          </p:cNvPr>
          <p:cNvSpPr>
            <a:spLocks noChangeAspect="1"/>
          </p:cNvSpPr>
          <p:nvPr/>
        </p:nvSpPr>
        <p:spPr bwMode="gray">
          <a:xfrm>
            <a:off x="315151" y="1073598"/>
            <a:ext cx="972001" cy="972000"/>
          </a:xfrm>
          <a:prstGeom prst="ellipse">
            <a:avLst/>
          </a:prstGeom>
          <a:solidFill>
            <a:schemeClr val="bg1">
              <a:lumMod val="75000"/>
            </a:schemeClr>
          </a:solidFill>
          <a:ln w="57150" algn="ctr">
            <a:solidFill>
              <a:schemeClr val="bg1"/>
            </a:solidFill>
            <a:miter lim="800000"/>
            <a:headEnd/>
            <a:tailEnd/>
          </a:ln>
          <a:effectLst/>
        </p:spPr>
        <p:txBody>
          <a:bodyPr wrap="none" lIns="0" tIns="0" rIns="0" bIns="36000" rtlCol="0" anchor="ctr"/>
          <a:lstStyle/>
          <a:p>
            <a:pPr marL="0" marR="0" lvl="0" indent="0" algn="ctr" defTabSz="914400" eaLnBrk="1" fontAlgn="auto" latinLnBrk="0" hangingPunct="1">
              <a:lnSpc>
                <a:spcPct val="100000"/>
              </a:lnSpc>
              <a:spcBef>
                <a:spcPct val="0"/>
              </a:spcBef>
              <a:spcAft>
                <a:spcPts val="0"/>
              </a:spcAft>
              <a:buClrTx/>
              <a:buSzPct val="90000"/>
              <a:buFontTx/>
              <a:buNone/>
              <a:tabLst/>
              <a:defRPr/>
            </a:pPr>
            <a:endParaRPr kumimoji="0" lang="fr-CA" sz="2000" b="1" i="0" u="none" strike="noStrike" kern="0" cap="none" spc="0" normalizeH="0" baseline="0" noProof="0" dirty="0" smtClean="0">
              <a:ln>
                <a:noFill/>
              </a:ln>
              <a:solidFill>
                <a:srgbClr val="000000"/>
              </a:solidFill>
              <a:effectLst/>
              <a:uLnTx/>
              <a:uFillTx/>
              <a:cs typeface="Arial" pitchFamily="34" charset="0"/>
            </a:endParaRPr>
          </a:p>
        </p:txBody>
      </p:sp>
      <p:sp>
        <p:nvSpPr>
          <p:cNvPr id="42" name="Ellipse 41">
            <a:extLst>
              <a:ext uri="{FF2B5EF4-FFF2-40B4-BE49-F238E27FC236}">
                <a16:creationId xmlns:a16="http://schemas.microsoft.com/office/drawing/2014/main" id="{D910C680-A94C-6A4A-A1C0-68776357678E}"/>
              </a:ext>
            </a:extLst>
          </p:cNvPr>
          <p:cNvSpPr>
            <a:spLocks noChangeAspect="1"/>
          </p:cNvSpPr>
          <p:nvPr/>
        </p:nvSpPr>
        <p:spPr bwMode="gray">
          <a:xfrm>
            <a:off x="315151" y="2998344"/>
            <a:ext cx="972001" cy="972000"/>
          </a:xfrm>
          <a:prstGeom prst="ellipse">
            <a:avLst/>
          </a:prstGeom>
          <a:solidFill>
            <a:schemeClr val="bg1">
              <a:lumMod val="50000"/>
            </a:schemeClr>
          </a:solidFill>
          <a:ln w="57150" algn="ctr">
            <a:solidFill>
              <a:schemeClr val="bg1"/>
            </a:solidFill>
            <a:miter lim="800000"/>
            <a:headEnd/>
            <a:tailEnd/>
          </a:ln>
          <a:effectLst/>
        </p:spPr>
        <p:txBody>
          <a:bodyPr wrap="none" lIns="0" tIns="0" rIns="0" bIns="36000" rtlCol="0" anchor="ctr"/>
          <a:lstStyle/>
          <a:p>
            <a:pPr marL="0" marR="0" lvl="0" indent="0" algn="ctr" defTabSz="914400" eaLnBrk="1" fontAlgn="auto" latinLnBrk="0" hangingPunct="1">
              <a:lnSpc>
                <a:spcPct val="100000"/>
              </a:lnSpc>
              <a:spcBef>
                <a:spcPct val="0"/>
              </a:spcBef>
              <a:spcAft>
                <a:spcPts val="0"/>
              </a:spcAft>
              <a:buClrTx/>
              <a:buSzPct val="90000"/>
              <a:buFontTx/>
              <a:buNone/>
              <a:tabLst/>
              <a:defRPr/>
            </a:pPr>
            <a:endParaRPr kumimoji="0" lang="fr-CA" sz="2000" b="1" i="0" u="none" strike="noStrike" kern="0" cap="none" spc="0" normalizeH="0" baseline="0" noProof="0" dirty="0" smtClean="0">
              <a:ln>
                <a:noFill/>
              </a:ln>
              <a:solidFill>
                <a:srgbClr val="000000"/>
              </a:solidFill>
              <a:effectLst/>
              <a:uLnTx/>
              <a:uFillTx/>
              <a:cs typeface="Arial" pitchFamily="34" charset="0"/>
            </a:endParaRPr>
          </a:p>
        </p:txBody>
      </p:sp>
      <p:grpSp>
        <p:nvGrpSpPr>
          <p:cNvPr id="33" name="Group 87"/>
          <p:cNvGrpSpPr>
            <a:grpSpLocks noChangeAspect="1"/>
          </p:cNvGrpSpPr>
          <p:nvPr/>
        </p:nvGrpSpPr>
        <p:grpSpPr>
          <a:xfrm>
            <a:off x="496954" y="1189666"/>
            <a:ext cx="648168" cy="648000"/>
            <a:chOff x="8224838" y="646113"/>
            <a:chExt cx="492125" cy="490537"/>
          </a:xfrm>
          <a:solidFill>
            <a:schemeClr val="bg1"/>
          </a:solidFill>
        </p:grpSpPr>
        <p:sp>
          <p:nvSpPr>
            <p:cNvPr id="34" name="Freeform 5"/>
            <p:cNvSpPr>
              <a:spLocks noEditPoints="1"/>
            </p:cNvSpPr>
            <p:nvPr/>
          </p:nvSpPr>
          <p:spPr bwMode="auto">
            <a:xfrm>
              <a:off x="8356601" y="646113"/>
              <a:ext cx="225425" cy="325437"/>
            </a:xfrm>
            <a:custGeom>
              <a:avLst/>
              <a:gdLst>
                <a:gd name="T0" fmla="*/ 29 w 59"/>
                <a:gd name="T1" fmla="*/ 85 h 85"/>
                <a:gd name="T2" fmla="*/ 59 w 59"/>
                <a:gd name="T3" fmla="*/ 30 h 85"/>
                <a:gd name="T4" fmla="*/ 29 w 59"/>
                <a:gd name="T5" fmla="*/ 0 h 85"/>
                <a:gd name="T6" fmla="*/ 0 w 59"/>
                <a:gd name="T7" fmla="*/ 30 h 85"/>
                <a:gd name="T8" fmla="*/ 11 w 59"/>
                <a:gd name="T9" fmla="*/ 63 h 85"/>
                <a:gd name="T10" fmla="*/ 29 w 59"/>
                <a:gd name="T11" fmla="*/ 85 h 85"/>
                <a:gd name="T12" fmla="*/ 29 w 59"/>
                <a:gd name="T13" fmla="*/ 8 h 85"/>
                <a:gd name="T14" fmla="*/ 51 w 59"/>
                <a:gd name="T15" fmla="*/ 30 h 85"/>
                <a:gd name="T16" fmla="*/ 29 w 59"/>
                <a:gd name="T17" fmla="*/ 77 h 85"/>
                <a:gd name="T18" fmla="*/ 8 w 59"/>
                <a:gd name="T19" fmla="*/ 30 h 85"/>
                <a:gd name="T20" fmla="*/ 29 w 59"/>
                <a:gd name="T21" fmla="*/ 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5">
                  <a:moveTo>
                    <a:pt x="29" y="85"/>
                  </a:moveTo>
                  <a:cubicBezTo>
                    <a:pt x="40" y="85"/>
                    <a:pt x="59" y="44"/>
                    <a:pt x="59" y="30"/>
                  </a:cubicBezTo>
                  <a:cubicBezTo>
                    <a:pt x="59" y="13"/>
                    <a:pt x="46" y="0"/>
                    <a:pt x="29" y="0"/>
                  </a:cubicBezTo>
                  <a:cubicBezTo>
                    <a:pt x="13" y="0"/>
                    <a:pt x="0" y="13"/>
                    <a:pt x="0" y="30"/>
                  </a:cubicBezTo>
                  <a:cubicBezTo>
                    <a:pt x="0" y="41"/>
                    <a:pt x="8" y="58"/>
                    <a:pt x="11" y="63"/>
                  </a:cubicBezTo>
                  <a:cubicBezTo>
                    <a:pt x="18" y="78"/>
                    <a:pt x="24" y="85"/>
                    <a:pt x="29" y="85"/>
                  </a:cubicBezTo>
                  <a:close/>
                  <a:moveTo>
                    <a:pt x="29" y="8"/>
                  </a:moveTo>
                  <a:cubicBezTo>
                    <a:pt x="41" y="8"/>
                    <a:pt x="51" y="18"/>
                    <a:pt x="51" y="30"/>
                  </a:cubicBezTo>
                  <a:cubicBezTo>
                    <a:pt x="51" y="44"/>
                    <a:pt x="35" y="73"/>
                    <a:pt x="29" y="77"/>
                  </a:cubicBezTo>
                  <a:cubicBezTo>
                    <a:pt x="24" y="73"/>
                    <a:pt x="8" y="44"/>
                    <a:pt x="8" y="30"/>
                  </a:cubicBezTo>
                  <a:cubicBezTo>
                    <a:pt x="8" y="18"/>
                    <a:pt x="18" y="8"/>
                    <a:pt x="29" y="8"/>
                  </a:cubicBezTo>
                  <a:close/>
                </a:path>
              </a:pathLst>
            </a:custGeom>
            <a:grpFill/>
            <a:ln>
              <a:noFill/>
            </a:ln>
            <a:extLst/>
          </p:spPr>
          <p:txBody>
            <a:bodyPr/>
            <a:lstStyle/>
            <a:p>
              <a:pPr defTabSz="914309">
                <a:defRPr/>
              </a:pPr>
              <a:endParaRPr lang="fr-FR" sz="1733">
                <a:solidFill>
                  <a:srgbClr val="000000"/>
                </a:solidFill>
                <a:latin typeface="Arial"/>
              </a:endParaRPr>
            </a:p>
          </p:txBody>
        </p:sp>
        <p:sp>
          <p:nvSpPr>
            <p:cNvPr id="35" name="Freeform 6"/>
            <p:cNvSpPr>
              <a:spLocks noEditPoints="1"/>
            </p:cNvSpPr>
            <p:nvPr/>
          </p:nvSpPr>
          <p:spPr bwMode="auto">
            <a:xfrm>
              <a:off x="8413751" y="700088"/>
              <a:ext cx="111125" cy="111125"/>
            </a:xfrm>
            <a:custGeom>
              <a:avLst/>
              <a:gdLst>
                <a:gd name="T0" fmla="*/ 29 w 29"/>
                <a:gd name="T1" fmla="*/ 15 h 29"/>
                <a:gd name="T2" fmla="*/ 14 w 29"/>
                <a:gd name="T3" fmla="*/ 0 h 29"/>
                <a:gd name="T4" fmla="*/ 0 w 29"/>
                <a:gd name="T5" fmla="*/ 15 h 29"/>
                <a:gd name="T6" fmla="*/ 14 w 29"/>
                <a:gd name="T7" fmla="*/ 29 h 29"/>
                <a:gd name="T8" fmla="*/ 29 w 29"/>
                <a:gd name="T9" fmla="*/ 15 h 29"/>
                <a:gd name="T10" fmla="*/ 4 w 29"/>
                <a:gd name="T11" fmla="*/ 15 h 29"/>
                <a:gd name="T12" fmla="*/ 14 w 29"/>
                <a:gd name="T13" fmla="*/ 4 h 29"/>
                <a:gd name="T14" fmla="*/ 25 w 29"/>
                <a:gd name="T15" fmla="*/ 15 h 29"/>
                <a:gd name="T16" fmla="*/ 14 w 29"/>
                <a:gd name="T17" fmla="*/ 25 h 29"/>
                <a:gd name="T18" fmla="*/ 4 w 29"/>
                <a:gd name="T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29" y="15"/>
                  </a:moveTo>
                  <a:cubicBezTo>
                    <a:pt x="29" y="6"/>
                    <a:pt x="23" y="0"/>
                    <a:pt x="14" y="0"/>
                  </a:cubicBezTo>
                  <a:cubicBezTo>
                    <a:pt x="6" y="0"/>
                    <a:pt x="0" y="6"/>
                    <a:pt x="0" y="15"/>
                  </a:cubicBezTo>
                  <a:cubicBezTo>
                    <a:pt x="0" y="23"/>
                    <a:pt x="6" y="29"/>
                    <a:pt x="14" y="29"/>
                  </a:cubicBezTo>
                  <a:cubicBezTo>
                    <a:pt x="23" y="29"/>
                    <a:pt x="29" y="23"/>
                    <a:pt x="29" y="15"/>
                  </a:cubicBezTo>
                  <a:close/>
                  <a:moveTo>
                    <a:pt x="4" y="15"/>
                  </a:moveTo>
                  <a:cubicBezTo>
                    <a:pt x="4" y="8"/>
                    <a:pt x="9" y="4"/>
                    <a:pt x="14" y="4"/>
                  </a:cubicBezTo>
                  <a:cubicBezTo>
                    <a:pt x="20" y="4"/>
                    <a:pt x="25" y="8"/>
                    <a:pt x="25" y="15"/>
                  </a:cubicBezTo>
                  <a:cubicBezTo>
                    <a:pt x="25" y="21"/>
                    <a:pt x="20" y="25"/>
                    <a:pt x="14" y="25"/>
                  </a:cubicBezTo>
                  <a:cubicBezTo>
                    <a:pt x="9" y="25"/>
                    <a:pt x="4" y="21"/>
                    <a:pt x="4" y="15"/>
                  </a:cubicBezTo>
                  <a:close/>
                </a:path>
              </a:pathLst>
            </a:custGeom>
            <a:grpFill/>
            <a:ln>
              <a:noFill/>
            </a:ln>
            <a:extLst/>
          </p:spPr>
          <p:txBody>
            <a:bodyPr/>
            <a:lstStyle/>
            <a:p>
              <a:pPr defTabSz="914309">
                <a:defRPr/>
              </a:pPr>
              <a:endParaRPr lang="fr-FR" sz="1733">
                <a:solidFill>
                  <a:srgbClr val="000000"/>
                </a:solidFill>
                <a:latin typeface="Arial"/>
              </a:endParaRPr>
            </a:p>
          </p:txBody>
        </p:sp>
        <p:sp>
          <p:nvSpPr>
            <p:cNvPr id="43" name="Freeform 7"/>
            <p:cNvSpPr>
              <a:spLocks/>
            </p:cNvSpPr>
            <p:nvPr/>
          </p:nvSpPr>
          <p:spPr bwMode="auto">
            <a:xfrm>
              <a:off x="8224838" y="768350"/>
              <a:ext cx="492125" cy="368300"/>
            </a:xfrm>
            <a:custGeom>
              <a:avLst/>
              <a:gdLst>
                <a:gd name="T0" fmla="*/ 126 w 128"/>
                <a:gd name="T1" fmla="*/ 1 h 96"/>
                <a:gd name="T2" fmla="*/ 123 w 128"/>
                <a:gd name="T3" fmla="*/ 1 h 96"/>
                <a:gd name="T4" fmla="*/ 97 w 128"/>
                <a:gd name="T5" fmla="*/ 7 h 96"/>
                <a:gd name="T6" fmla="*/ 94 w 128"/>
                <a:gd name="T7" fmla="*/ 12 h 96"/>
                <a:gd name="T8" fmla="*/ 99 w 128"/>
                <a:gd name="T9" fmla="*/ 15 h 96"/>
                <a:gd name="T10" fmla="*/ 120 w 128"/>
                <a:gd name="T11" fmla="*/ 10 h 96"/>
                <a:gd name="T12" fmla="*/ 120 w 128"/>
                <a:gd name="T13" fmla="*/ 80 h 96"/>
                <a:gd name="T14" fmla="*/ 87 w 128"/>
                <a:gd name="T15" fmla="*/ 87 h 96"/>
                <a:gd name="T16" fmla="*/ 87 w 128"/>
                <a:gd name="T17" fmla="*/ 38 h 96"/>
                <a:gd name="T18" fmla="*/ 85 w 128"/>
                <a:gd name="T19" fmla="*/ 36 h 96"/>
                <a:gd name="T20" fmla="*/ 83 w 128"/>
                <a:gd name="T21" fmla="*/ 38 h 96"/>
                <a:gd name="T22" fmla="*/ 83 w 128"/>
                <a:gd name="T23" fmla="*/ 87 h 96"/>
                <a:gd name="T24" fmla="*/ 43 w 128"/>
                <a:gd name="T25" fmla="*/ 73 h 96"/>
                <a:gd name="T26" fmla="*/ 43 w 128"/>
                <a:gd name="T27" fmla="*/ 38 h 96"/>
                <a:gd name="T28" fmla="*/ 41 w 128"/>
                <a:gd name="T29" fmla="*/ 36 h 96"/>
                <a:gd name="T30" fmla="*/ 39 w 128"/>
                <a:gd name="T31" fmla="*/ 38 h 96"/>
                <a:gd name="T32" fmla="*/ 39 w 128"/>
                <a:gd name="T33" fmla="*/ 73 h 96"/>
                <a:gd name="T34" fmla="*/ 8 w 128"/>
                <a:gd name="T35" fmla="*/ 86 h 96"/>
                <a:gd name="T36" fmla="*/ 8 w 128"/>
                <a:gd name="T37" fmla="*/ 16 h 96"/>
                <a:gd name="T38" fmla="*/ 29 w 128"/>
                <a:gd name="T39" fmla="*/ 8 h 96"/>
                <a:gd name="T40" fmla="*/ 31 w 128"/>
                <a:gd name="T41" fmla="*/ 3 h 96"/>
                <a:gd name="T42" fmla="*/ 26 w 128"/>
                <a:gd name="T43" fmla="*/ 0 h 96"/>
                <a:gd name="T44" fmla="*/ 3 w 128"/>
                <a:gd name="T45" fmla="*/ 10 h 96"/>
                <a:gd name="T46" fmla="*/ 0 w 128"/>
                <a:gd name="T47" fmla="*/ 14 h 96"/>
                <a:gd name="T48" fmla="*/ 0 w 128"/>
                <a:gd name="T49" fmla="*/ 92 h 96"/>
                <a:gd name="T50" fmla="*/ 2 w 128"/>
                <a:gd name="T51" fmla="*/ 95 h 96"/>
                <a:gd name="T52" fmla="*/ 4 w 128"/>
                <a:gd name="T53" fmla="*/ 96 h 96"/>
                <a:gd name="T54" fmla="*/ 6 w 128"/>
                <a:gd name="T55" fmla="*/ 96 h 96"/>
                <a:gd name="T56" fmla="*/ 41 w 128"/>
                <a:gd name="T57" fmla="*/ 81 h 96"/>
                <a:gd name="T58" fmla="*/ 84 w 128"/>
                <a:gd name="T59" fmla="*/ 96 h 96"/>
                <a:gd name="T60" fmla="*/ 87 w 128"/>
                <a:gd name="T61" fmla="*/ 96 h 96"/>
                <a:gd name="T62" fmla="*/ 125 w 128"/>
                <a:gd name="T63" fmla="*/ 87 h 96"/>
                <a:gd name="T64" fmla="*/ 128 w 128"/>
                <a:gd name="T65" fmla="*/ 83 h 96"/>
                <a:gd name="T66" fmla="*/ 128 w 128"/>
                <a:gd name="T67" fmla="*/ 4 h 96"/>
                <a:gd name="T68" fmla="*/ 126 w 128"/>
                <a:gd name="T69"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96">
                  <a:moveTo>
                    <a:pt x="126" y="1"/>
                  </a:moveTo>
                  <a:cubicBezTo>
                    <a:pt x="125" y="1"/>
                    <a:pt x="124" y="0"/>
                    <a:pt x="123" y="1"/>
                  </a:cubicBezTo>
                  <a:cubicBezTo>
                    <a:pt x="97" y="7"/>
                    <a:pt x="97" y="7"/>
                    <a:pt x="97" y="7"/>
                  </a:cubicBezTo>
                  <a:cubicBezTo>
                    <a:pt x="95" y="7"/>
                    <a:pt x="94" y="10"/>
                    <a:pt x="94" y="12"/>
                  </a:cubicBezTo>
                  <a:cubicBezTo>
                    <a:pt x="95" y="14"/>
                    <a:pt x="97" y="15"/>
                    <a:pt x="99" y="15"/>
                  </a:cubicBezTo>
                  <a:cubicBezTo>
                    <a:pt x="120" y="10"/>
                    <a:pt x="120" y="10"/>
                    <a:pt x="120" y="10"/>
                  </a:cubicBezTo>
                  <a:cubicBezTo>
                    <a:pt x="120" y="80"/>
                    <a:pt x="120" y="80"/>
                    <a:pt x="120" y="80"/>
                  </a:cubicBezTo>
                  <a:cubicBezTo>
                    <a:pt x="87" y="87"/>
                    <a:pt x="87" y="87"/>
                    <a:pt x="87" y="87"/>
                  </a:cubicBezTo>
                  <a:cubicBezTo>
                    <a:pt x="87" y="38"/>
                    <a:pt x="87" y="38"/>
                    <a:pt x="87" y="38"/>
                  </a:cubicBezTo>
                  <a:cubicBezTo>
                    <a:pt x="87" y="37"/>
                    <a:pt x="86" y="36"/>
                    <a:pt x="85" y="36"/>
                  </a:cubicBezTo>
                  <a:cubicBezTo>
                    <a:pt x="84" y="36"/>
                    <a:pt x="83" y="37"/>
                    <a:pt x="83" y="38"/>
                  </a:cubicBezTo>
                  <a:cubicBezTo>
                    <a:pt x="83" y="87"/>
                    <a:pt x="83" y="87"/>
                    <a:pt x="83" y="87"/>
                  </a:cubicBezTo>
                  <a:cubicBezTo>
                    <a:pt x="43" y="73"/>
                    <a:pt x="43" y="73"/>
                    <a:pt x="43" y="73"/>
                  </a:cubicBezTo>
                  <a:cubicBezTo>
                    <a:pt x="43" y="38"/>
                    <a:pt x="43" y="38"/>
                    <a:pt x="43" y="38"/>
                  </a:cubicBezTo>
                  <a:cubicBezTo>
                    <a:pt x="43" y="37"/>
                    <a:pt x="42" y="36"/>
                    <a:pt x="41" y="36"/>
                  </a:cubicBezTo>
                  <a:cubicBezTo>
                    <a:pt x="40" y="36"/>
                    <a:pt x="39" y="37"/>
                    <a:pt x="39" y="38"/>
                  </a:cubicBezTo>
                  <a:cubicBezTo>
                    <a:pt x="39" y="73"/>
                    <a:pt x="39" y="73"/>
                    <a:pt x="39" y="73"/>
                  </a:cubicBezTo>
                  <a:cubicBezTo>
                    <a:pt x="8" y="86"/>
                    <a:pt x="8" y="86"/>
                    <a:pt x="8" y="86"/>
                  </a:cubicBezTo>
                  <a:cubicBezTo>
                    <a:pt x="8" y="16"/>
                    <a:pt x="8" y="16"/>
                    <a:pt x="8" y="16"/>
                  </a:cubicBezTo>
                  <a:cubicBezTo>
                    <a:pt x="29" y="8"/>
                    <a:pt x="29" y="8"/>
                    <a:pt x="29" y="8"/>
                  </a:cubicBezTo>
                  <a:cubicBezTo>
                    <a:pt x="31" y="7"/>
                    <a:pt x="32" y="5"/>
                    <a:pt x="31" y="3"/>
                  </a:cubicBezTo>
                  <a:cubicBezTo>
                    <a:pt x="30" y="1"/>
                    <a:pt x="28" y="0"/>
                    <a:pt x="26" y="0"/>
                  </a:cubicBezTo>
                  <a:cubicBezTo>
                    <a:pt x="3" y="10"/>
                    <a:pt x="3" y="10"/>
                    <a:pt x="3" y="10"/>
                  </a:cubicBezTo>
                  <a:cubicBezTo>
                    <a:pt x="1" y="11"/>
                    <a:pt x="0" y="12"/>
                    <a:pt x="0" y="14"/>
                  </a:cubicBezTo>
                  <a:cubicBezTo>
                    <a:pt x="0" y="92"/>
                    <a:pt x="0" y="92"/>
                    <a:pt x="0" y="92"/>
                  </a:cubicBezTo>
                  <a:cubicBezTo>
                    <a:pt x="0" y="93"/>
                    <a:pt x="1" y="95"/>
                    <a:pt x="2" y="95"/>
                  </a:cubicBezTo>
                  <a:cubicBezTo>
                    <a:pt x="2" y="96"/>
                    <a:pt x="3" y="96"/>
                    <a:pt x="4" y="96"/>
                  </a:cubicBezTo>
                  <a:cubicBezTo>
                    <a:pt x="5" y="96"/>
                    <a:pt x="5" y="96"/>
                    <a:pt x="6" y="96"/>
                  </a:cubicBezTo>
                  <a:cubicBezTo>
                    <a:pt x="41" y="81"/>
                    <a:pt x="41" y="81"/>
                    <a:pt x="41" y="81"/>
                  </a:cubicBezTo>
                  <a:cubicBezTo>
                    <a:pt x="84" y="96"/>
                    <a:pt x="84" y="96"/>
                    <a:pt x="84" y="96"/>
                  </a:cubicBezTo>
                  <a:cubicBezTo>
                    <a:pt x="85" y="96"/>
                    <a:pt x="86" y="96"/>
                    <a:pt x="87" y="96"/>
                  </a:cubicBezTo>
                  <a:cubicBezTo>
                    <a:pt x="125" y="87"/>
                    <a:pt x="125" y="87"/>
                    <a:pt x="125" y="87"/>
                  </a:cubicBezTo>
                  <a:cubicBezTo>
                    <a:pt x="127" y="86"/>
                    <a:pt x="128" y="85"/>
                    <a:pt x="128" y="83"/>
                  </a:cubicBezTo>
                  <a:cubicBezTo>
                    <a:pt x="128" y="4"/>
                    <a:pt x="128" y="4"/>
                    <a:pt x="128" y="4"/>
                  </a:cubicBezTo>
                  <a:cubicBezTo>
                    <a:pt x="128" y="3"/>
                    <a:pt x="127" y="2"/>
                    <a:pt x="126" y="1"/>
                  </a:cubicBezTo>
                  <a:close/>
                </a:path>
              </a:pathLst>
            </a:custGeom>
            <a:grpFill/>
            <a:ln>
              <a:noFill/>
            </a:ln>
            <a:extLst/>
          </p:spPr>
          <p:txBody>
            <a:bodyPr/>
            <a:lstStyle/>
            <a:p>
              <a:pPr defTabSz="914309">
                <a:defRPr/>
              </a:pPr>
              <a:endParaRPr lang="fr-FR" sz="1733">
                <a:solidFill>
                  <a:srgbClr val="000000"/>
                </a:solidFill>
                <a:latin typeface="Arial"/>
              </a:endParaRPr>
            </a:p>
          </p:txBody>
        </p:sp>
      </p:grpSp>
      <p:grpSp>
        <p:nvGrpSpPr>
          <p:cNvPr id="44" name="Group 87"/>
          <p:cNvGrpSpPr>
            <a:grpSpLocks noChangeAspect="1"/>
          </p:cNvGrpSpPr>
          <p:nvPr/>
        </p:nvGrpSpPr>
        <p:grpSpPr>
          <a:xfrm>
            <a:off x="499728" y="3128186"/>
            <a:ext cx="648168" cy="648000"/>
            <a:chOff x="8224838" y="646113"/>
            <a:chExt cx="492125" cy="490537"/>
          </a:xfrm>
          <a:solidFill>
            <a:schemeClr val="bg1"/>
          </a:solidFill>
        </p:grpSpPr>
        <p:sp>
          <p:nvSpPr>
            <p:cNvPr id="45" name="Freeform 5"/>
            <p:cNvSpPr>
              <a:spLocks noEditPoints="1"/>
            </p:cNvSpPr>
            <p:nvPr/>
          </p:nvSpPr>
          <p:spPr bwMode="auto">
            <a:xfrm>
              <a:off x="8356601" y="646113"/>
              <a:ext cx="225425" cy="325437"/>
            </a:xfrm>
            <a:custGeom>
              <a:avLst/>
              <a:gdLst>
                <a:gd name="T0" fmla="*/ 29 w 59"/>
                <a:gd name="T1" fmla="*/ 85 h 85"/>
                <a:gd name="T2" fmla="*/ 59 w 59"/>
                <a:gd name="T3" fmla="*/ 30 h 85"/>
                <a:gd name="T4" fmla="*/ 29 w 59"/>
                <a:gd name="T5" fmla="*/ 0 h 85"/>
                <a:gd name="T6" fmla="*/ 0 w 59"/>
                <a:gd name="T7" fmla="*/ 30 h 85"/>
                <a:gd name="T8" fmla="*/ 11 w 59"/>
                <a:gd name="T9" fmla="*/ 63 h 85"/>
                <a:gd name="T10" fmla="*/ 29 w 59"/>
                <a:gd name="T11" fmla="*/ 85 h 85"/>
                <a:gd name="T12" fmla="*/ 29 w 59"/>
                <a:gd name="T13" fmla="*/ 8 h 85"/>
                <a:gd name="T14" fmla="*/ 51 w 59"/>
                <a:gd name="T15" fmla="*/ 30 h 85"/>
                <a:gd name="T16" fmla="*/ 29 w 59"/>
                <a:gd name="T17" fmla="*/ 77 h 85"/>
                <a:gd name="T18" fmla="*/ 8 w 59"/>
                <a:gd name="T19" fmla="*/ 30 h 85"/>
                <a:gd name="T20" fmla="*/ 29 w 59"/>
                <a:gd name="T21" fmla="*/ 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5">
                  <a:moveTo>
                    <a:pt x="29" y="85"/>
                  </a:moveTo>
                  <a:cubicBezTo>
                    <a:pt x="40" y="85"/>
                    <a:pt x="59" y="44"/>
                    <a:pt x="59" y="30"/>
                  </a:cubicBezTo>
                  <a:cubicBezTo>
                    <a:pt x="59" y="13"/>
                    <a:pt x="46" y="0"/>
                    <a:pt x="29" y="0"/>
                  </a:cubicBezTo>
                  <a:cubicBezTo>
                    <a:pt x="13" y="0"/>
                    <a:pt x="0" y="13"/>
                    <a:pt x="0" y="30"/>
                  </a:cubicBezTo>
                  <a:cubicBezTo>
                    <a:pt x="0" y="41"/>
                    <a:pt x="8" y="58"/>
                    <a:pt x="11" y="63"/>
                  </a:cubicBezTo>
                  <a:cubicBezTo>
                    <a:pt x="18" y="78"/>
                    <a:pt x="24" y="85"/>
                    <a:pt x="29" y="85"/>
                  </a:cubicBezTo>
                  <a:close/>
                  <a:moveTo>
                    <a:pt x="29" y="8"/>
                  </a:moveTo>
                  <a:cubicBezTo>
                    <a:pt x="41" y="8"/>
                    <a:pt x="51" y="18"/>
                    <a:pt x="51" y="30"/>
                  </a:cubicBezTo>
                  <a:cubicBezTo>
                    <a:pt x="51" y="44"/>
                    <a:pt x="35" y="73"/>
                    <a:pt x="29" y="77"/>
                  </a:cubicBezTo>
                  <a:cubicBezTo>
                    <a:pt x="24" y="73"/>
                    <a:pt x="8" y="44"/>
                    <a:pt x="8" y="30"/>
                  </a:cubicBezTo>
                  <a:cubicBezTo>
                    <a:pt x="8" y="18"/>
                    <a:pt x="18" y="8"/>
                    <a:pt x="29" y="8"/>
                  </a:cubicBezTo>
                  <a:close/>
                </a:path>
              </a:pathLst>
            </a:custGeom>
            <a:grpFill/>
            <a:ln>
              <a:noFill/>
            </a:ln>
            <a:extLst/>
          </p:spPr>
          <p:txBody>
            <a:bodyPr/>
            <a:lstStyle/>
            <a:p>
              <a:pPr defTabSz="914309">
                <a:defRPr/>
              </a:pPr>
              <a:endParaRPr lang="fr-FR" sz="1733">
                <a:solidFill>
                  <a:srgbClr val="000000"/>
                </a:solidFill>
                <a:latin typeface="Arial"/>
              </a:endParaRPr>
            </a:p>
          </p:txBody>
        </p:sp>
        <p:sp>
          <p:nvSpPr>
            <p:cNvPr id="46" name="Freeform 6"/>
            <p:cNvSpPr>
              <a:spLocks noEditPoints="1"/>
            </p:cNvSpPr>
            <p:nvPr/>
          </p:nvSpPr>
          <p:spPr bwMode="auto">
            <a:xfrm>
              <a:off x="8413751" y="700088"/>
              <a:ext cx="111125" cy="111125"/>
            </a:xfrm>
            <a:custGeom>
              <a:avLst/>
              <a:gdLst>
                <a:gd name="T0" fmla="*/ 29 w 29"/>
                <a:gd name="T1" fmla="*/ 15 h 29"/>
                <a:gd name="T2" fmla="*/ 14 w 29"/>
                <a:gd name="T3" fmla="*/ 0 h 29"/>
                <a:gd name="T4" fmla="*/ 0 w 29"/>
                <a:gd name="T5" fmla="*/ 15 h 29"/>
                <a:gd name="T6" fmla="*/ 14 w 29"/>
                <a:gd name="T7" fmla="*/ 29 h 29"/>
                <a:gd name="T8" fmla="*/ 29 w 29"/>
                <a:gd name="T9" fmla="*/ 15 h 29"/>
                <a:gd name="T10" fmla="*/ 4 w 29"/>
                <a:gd name="T11" fmla="*/ 15 h 29"/>
                <a:gd name="T12" fmla="*/ 14 w 29"/>
                <a:gd name="T13" fmla="*/ 4 h 29"/>
                <a:gd name="T14" fmla="*/ 25 w 29"/>
                <a:gd name="T15" fmla="*/ 15 h 29"/>
                <a:gd name="T16" fmla="*/ 14 w 29"/>
                <a:gd name="T17" fmla="*/ 25 h 29"/>
                <a:gd name="T18" fmla="*/ 4 w 29"/>
                <a:gd name="T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29" y="15"/>
                  </a:moveTo>
                  <a:cubicBezTo>
                    <a:pt x="29" y="6"/>
                    <a:pt x="23" y="0"/>
                    <a:pt x="14" y="0"/>
                  </a:cubicBezTo>
                  <a:cubicBezTo>
                    <a:pt x="6" y="0"/>
                    <a:pt x="0" y="6"/>
                    <a:pt x="0" y="15"/>
                  </a:cubicBezTo>
                  <a:cubicBezTo>
                    <a:pt x="0" y="23"/>
                    <a:pt x="6" y="29"/>
                    <a:pt x="14" y="29"/>
                  </a:cubicBezTo>
                  <a:cubicBezTo>
                    <a:pt x="23" y="29"/>
                    <a:pt x="29" y="23"/>
                    <a:pt x="29" y="15"/>
                  </a:cubicBezTo>
                  <a:close/>
                  <a:moveTo>
                    <a:pt x="4" y="15"/>
                  </a:moveTo>
                  <a:cubicBezTo>
                    <a:pt x="4" y="8"/>
                    <a:pt x="9" y="4"/>
                    <a:pt x="14" y="4"/>
                  </a:cubicBezTo>
                  <a:cubicBezTo>
                    <a:pt x="20" y="4"/>
                    <a:pt x="25" y="8"/>
                    <a:pt x="25" y="15"/>
                  </a:cubicBezTo>
                  <a:cubicBezTo>
                    <a:pt x="25" y="21"/>
                    <a:pt x="20" y="25"/>
                    <a:pt x="14" y="25"/>
                  </a:cubicBezTo>
                  <a:cubicBezTo>
                    <a:pt x="9" y="25"/>
                    <a:pt x="4" y="21"/>
                    <a:pt x="4" y="15"/>
                  </a:cubicBezTo>
                  <a:close/>
                </a:path>
              </a:pathLst>
            </a:custGeom>
            <a:grpFill/>
            <a:ln>
              <a:noFill/>
            </a:ln>
            <a:extLst/>
          </p:spPr>
          <p:txBody>
            <a:bodyPr/>
            <a:lstStyle/>
            <a:p>
              <a:pPr defTabSz="914309">
                <a:defRPr/>
              </a:pPr>
              <a:endParaRPr lang="fr-FR" sz="1733">
                <a:solidFill>
                  <a:srgbClr val="000000"/>
                </a:solidFill>
                <a:latin typeface="Arial"/>
              </a:endParaRPr>
            </a:p>
          </p:txBody>
        </p:sp>
        <p:sp>
          <p:nvSpPr>
            <p:cNvPr id="47" name="Freeform 7"/>
            <p:cNvSpPr>
              <a:spLocks/>
            </p:cNvSpPr>
            <p:nvPr/>
          </p:nvSpPr>
          <p:spPr bwMode="auto">
            <a:xfrm>
              <a:off x="8224838" y="768350"/>
              <a:ext cx="492125" cy="368300"/>
            </a:xfrm>
            <a:custGeom>
              <a:avLst/>
              <a:gdLst>
                <a:gd name="T0" fmla="*/ 126 w 128"/>
                <a:gd name="T1" fmla="*/ 1 h 96"/>
                <a:gd name="T2" fmla="*/ 123 w 128"/>
                <a:gd name="T3" fmla="*/ 1 h 96"/>
                <a:gd name="T4" fmla="*/ 97 w 128"/>
                <a:gd name="T5" fmla="*/ 7 h 96"/>
                <a:gd name="T6" fmla="*/ 94 w 128"/>
                <a:gd name="T7" fmla="*/ 12 h 96"/>
                <a:gd name="T8" fmla="*/ 99 w 128"/>
                <a:gd name="T9" fmla="*/ 15 h 96"/>
                <a:gd name="T10" fmla="*/ 120 w 128"/>
                <a:gd name="T11" fmla="*/ 10 h 96"/>
                <a:gd name="T12" fmla="*/ 120 w 128"/>
                <a:gd name="T13" fmla="*/ 80 h 96"/>
                <a:gd name="T14" fmla="*/ 87 w 128"/>
                <a:gd name="T15" fmla="*/ 87 h 96"/>
                <a:gd name="T16" fmla="*/ 87 w 128"/>
                <a:gd name="T17" fmla="*/ 38 h 96"/>
                <a:gd name="T18" fmla="*/ 85 w 128"/>
                <a:gd name="T19" fmla="*/ 36 h 96"/>
                <a:gd name="T20" fmla="*/ 83 w 128"/>
                <a:gd name="T21" fmla="*/ 38 h 96"/>
                <a:gd name="T22" fmla="*/ 83 w 128"/>
                <a:gd name="T23" fmla="*/ 87 h 96"/>
                <a:gd name="T24" fmla="*/ 43 w 128"/>
                <a:gd name="T25" fmla="*/ 73 h 96"/>
                <a:gd name="T26" fmla="*/ 43 w 128"/>
                <a:gd name="T27" fmla="*/ 38 h 96"/>
                <a:gd name="T28" fmla="*/ 41 w 128"/>
                <a:gd name="T29" fmla="*/ 36 h 96"/>
                <a:gd name="T30" fmla="*/ 39 w 128"/>
                <a:gd name="T31" fmla="*/ 38 h 96"/>
                <a:gd name="T32" fmla="*/ 39 w 128"/>
                <a:gd name="T33" fmla="*/ 73 h 96"/>
                <a:gd name="T34" fmla="*/ 8 w 128"/>
                <a:gd name="T35" fmla="*/ 86 h 96"/>
                <a:gd name="T36" fmla="*/ 8 w 128"/>
                <a:gd name="T37" fmla="*/ 16 h 96"/>
                <a:gd name="T38" fmla="*/ 29 w 128"/>
                <a:gd name="T39" fmla="*/ 8 h 96"/>
                <a:gd name="T40" fmla="*/ 31 w 128"/>
                <a:gd name="T41" fmla="*/ 3 h 96"/>
                <a:gd name="T42" fmla="*/ 26 w 128"/>
                <a:gd name="T43" fmla="*/ 0 h 96"/>
                <a:gd name="T44" fmla="*/ 3 w 128"/>
                <a:gd name="T45" fmla="*/ 10 h 96"/>
                <a:gd name="T46" fmla="*/ 0 w 128"/>
                <a:gd name="T47" fmla="*/ 14 h 96"/>
                <a:gd name="T48" fmla="*/ 0 w 128"/>
                <a:gd name="T49" fmla="*/ 92 h 96"/>
                <a:gd name="T50" fmla="*/ 2 w 128"/>
                <a:gd name="T51" fmla="*/ 95 h 96"/>
                <a:gd name="T52" fmla="*/ 4 w 128"/>
                <a:gd name="T53" fmla="*/ 96 h 96"/>
                <a:gd name="T54" fmla="*/ 6 w 128"/>
                <a:gd name="T55" fmla="*/ 96 h 96"/>
                <a:gd name="T56" fmla="*/ 41 w 128"/>
                <a:gd name="T57" fmla="*/ 81 h 96"/>
                <a:gd name="T58" fmla="*/ 84 w 128"/>
                <a:gd name="T59" fmla="*/ 96 h 96"/>
                <a:gd name="T60" fmla="*/ 87 w 128"/>
                <a:gd name="T61" fmla="*/ 96 h 96"/>
                <a:gd name="T62" fmla="*/ 125 w 128"/>
                <a:gd name="T63" fmla="*/ 87 h 96"/>
                <a:gd name="T64" fmla="*/ 128 w 128"/>
                <a:gd name="T65" fmla="*/ 83 h 96"/>
                <a:gd name="T66" fmla="*/ 128 w 128"/>
                <a:gd name="T67" fmla="*/ 4 h 96"/>
                <a:gd name="T68" fmla="*/ 126 w 128"/>
                <a:gd name="T69"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96">
                  <a:moveTo>
                    <a:pt x="126" y="1"/>
                  </a:moveTo>
                  <a:cubicBezTo>
                    <a:pt x="125" y="1"/>
                    <a:pt x="124" y="0"/>
                    <a:pt x="123" y="1"/>
                  </a:cubicBezTo>
                  <a:cubicBezTo>
                    <a:pt x="97" y="7"/>
                    <a:pt x="97" y="7"/>
                    <a:pt x="97" y="7"/>
                  </a:cubicBezTo>
                  <a:cubicBezTo>
                    <a:pt x="95" y="7"/>
                    <a:pt x="94" y="10"/>
                    <a:pt x="94" y="12"/>
                  </a:cubicBezTo>
                  <a:cubicBezTo>
                    <a:pt x="95" y="14"/>
                    <a:pt x="97" y="15"/>
                    <a:pt x="99" y="15"/>
                  </a:cubicBezTo>
                  <a:cubicBezTo>
                    <a:pt x="120" y="10"/>
                    <a:pt x="120" y="10"/>
                    <a:pt x="120" y="10"/>
                  </a:cubicBezTo>
                  <a:cubicBezTo>
                    <a:pt x="120" y="80"/>
                    <a:pt x="120" y="80"/>
                    <a:pt x="120" y="80"/>
                  </a:cubicBezTo>
                  <a:cubicBezTo>
                    <a:pt x="87" y="87"/>
                    <a:pt x="87" y="87"/>
                    <a:pt x="87" y="87"/>
                  </a:cubicBezTo>
                  <a:cubicBezTo>
                    <a:pt x="87" y="38"/>
                    <a:pt x="87" y="38"/>
                    <a:pt x="87" y="38"/>
                  </a:cubicBezTo>
                  <a:cubicBezTo>
                    <a:pt x="87" y="37"/>
                    <a:pt x="86" y="36"/>
                    <a:pt x="85" y="36"/>
                  </a:cubicBezTo>
                  <a:cubicBezTo>
                    <a:pt x="84" y="36"/>
                    <a:pt x="83" y="37"/>
                    <a:pt x="83" y="38"/>
                  </a:cubicBezTo>
                  <a:cubicBezTo>
                    <a:pt x="83" y="87"/>
                    <a:pt x="83" y="87"/>
                    <a:pt x="83" y="87"/>
                  </a:cubicBezTo>
                  <a:cubicBezTo>
                    <a:pt x="43" y="73"/>
                    <a:pt x="43" y="73"/>
                    <a:pt x="43" y="73"/>
                  </a:cubicBezTo>
                  <a:cubicBezTo>
                    <a:pt x="43" y="38"/>
                    <a:pt x="43" y="38"/>
                    <a:pt x="43" y="38"/>
                  </a:cubicBezTo>
                  <a:cubicBezTo>
                    <a:pt x="43" y="37"/>
                    <a:pt x="42" y="36"/>
                    <a:pt x="41" y="36"/>
                  </a:cubicBezTo>
                  <a:cubicBezTo>
                    <a:pt x="40" y="36"/>
                    <a:pt x="39" y="37"/>
                    <a:pt x="39" y="38"/>
                  </a:cubicBezTo>
                  <a:cubicBezTo>
                    <a:pt x="39" y="73"/>
                    <a:pt x="39" y="73"/>
                    <a:pt x="39" y="73"/>
                  </a:cubicBezTo>
                  <a:cubicBezTo>
                    <a:pt x="8" y="86"/>
                    <a:pt x="8" y="86"/>
                    <a:pt x="8" y="86"/>
                  </a:cubicBezTo>
                  <a:cubicBezTo>
                    <a:pt x="8" y="16"/>
                    <a:pt x="8" y="16"/>
                    <a:pt x="8" y="16"/>
                  </a:cubicBezTo>
                  <a:cubicBezTo>
                    <a:pt x="29" y="8"/>
                    <a:pt x="29" y="8"/>
                    <a:pt x="29" y="8"/>
                  </a:cubicBezTo>
                  <a:cubicBezTo>
                    <a:pt x="31" y="7"/>
                    <a:pt x="32" y="5"/>
                    <a:pt x="31" y="3"/>
                  </a:cubicBezTo>
                  <a:cubicBezTo>
                    <a:pt x="30" y="1"/>
                    <a:pt x="28" y="0"/>
                    <a:pt x="26" y="0"/>
                  </a:cubicBezTo>
                  <a:cubicBezTo>
                    <a:pt x="3" y="10"/>
                    <a:pt x="3" y="10"/>
                    <a:pt x="3" y="10"/>
                  </a:cubicBezTo>
                  <a:cubicBezTo>
                    <a:pt x="1" y="11"/>
                    <a:pt x="0" y="12"/>
                    <a:pt x="0" y="14"/>
                  </a:cubicBezTo>
                  <a:cubicBezTo>
                    <a:pt x="0" y="92"/>
                    <a:pt x="0" y="92"/>
                    <a:pt x="0" y="92"/>
                  </a:cubicBezTo>
                  <a:cubicBezTo>
                    <a:pt x="0" y="93"/>
                    <a:pt x="1" y="95"/>
                    <a:pt x="2" y="95"/>
                  </a:cubicBezTo>
                  <a:cubicBezTo>
                    <a:pt x="2" y="96"/>
                    <a:pt x="3" y="96"/>
                    <a:pt x="4" y="96"/>
                  </a:cubicBezTo>
                  <a:cubicBezTo>
                    <a:pt x="5" y="96"/>
                    <a:pt x="5" y="96"/>
                    <a:pt x="6" y="96"/>
                  </a:cubicBezTo>
                  <a:cubicBezTo>
                    <a:pt x="41" y="81"/>
                    <a:pt x="41" y="81"/>
                    <a:pt x="41" y="81"/>
                  </a:cubicBezTo>
                  <a:cubicBezTo>
                    <a:pt x="84" y="96"/>
                    <a:pt x="84" y="96"/>
                    <a:pt x="84" y="96"/>
                  </a:cubicBezTo>
                  <a:cubicBezTo>
                    <a:pt x="85" y="96"/>
                    <a:pt x="86" y="96"/>
                    <a:pt x="87" y="96"/>
                  </a:cubicBezTo>
                  <a:cubicBezTo>
                    <a:pt x="125" y="87"/>
                    <a:pt x="125" y="87"/>
                    <a:pt x="125" y="87"/>
                  </a:cubicBezTo>
                  <a:cubicBezTo>
                    <a:pt x="127" y="86"/>
                    <a:pt x="128" y="85"/>
                    <a:pt x="128" y="83"/>
                  </a:cubicBezTo>
                  <a:cubicBezTo>
                    <a:pt x="128" y="4"/>
                    <a:pt x="128" y="4"/>
                    <a:pt x="128" y="4"/>
                  </a:cubicBezTo>
                  <a:cubicBezTo>
                    <a:pt x="128" y="3"/>
                    <a:pt x="127" y="2"/>
                    <a:pt x="126" y="1"/>
                  </a:cubicBezTo>
                  <a:close/>
                </a:path>
              </a:pathLst>
            </a:custGeom>
            <a:grpFill/>
            <a:ln>
              <a:noFill/>
            </a:ln>
            <a:extLst/>
          </p:spPr>
          <p:txBody>
            <a:bodyPr/>
            <a:lstStyle/>
            <a:p>
              <a:pPr defTabSz="914309">
                <a:defRPr/>
              </a:pPr>
              <a:endParaRPr lang="fr-FR" sz="1733">
                <a:solidFill>
                  <a:srgbClr val="000000"/>
                </a:solidFill>
                <a:latin typeface="Arial"/>
              </a:endParaRPr>
            </a:p>
          </p:txBody>
        </p:sp>
      </p:grpSp>
      <p:sp>
        <p:nvSpPr>
          <p:cNvPr id="18" name="ZoneTexte 17"/>
          <p:cNvSpPr txBox="1"/>
          <p:nvPr/>
        </p:nvSpPr>
        <p:spPr>
          <a:xfrm>
            <a:off x="892129" y="2039065"/>
            <a:ext cx="10968506" cy="553998"/>
          </a:xfrm>
          <a:prstGeom prst="rect">
            <a:avLst/>
          </a:prstGeom>
          <a:noFill/>
        </p:spPr>
        <p:txBody>
          <a:bodyPr wrap="square" rtlCol="0">
            <a:spAutoFit/>
          </a:bodyPr>
          <a:lstStyle/>
          <a:p>
            <a:pPr marL="180000" indent="-180000" algn="just">
              <a:spcBef>
                <a:spcPts val="100"/>
              </a:spcBef>
              <a:spcAft>
                <a:spcPts val="100"/>
              </a:spcAft>
              <a:buClr>
                <a:srgbClr val="5F5F5F"/>
              </a:buClr>
              <a:buSzPct val="100000"/>
              <a:buFont typeface="Arial" panose="020B0604020202020204" pitchFamily="34" charset="0"/>
              <a:buChar char="•"/>
              <a:tabLst>
                <a:tab pos="8429625" algn="l"/>
              </a:tabLst>
              <a:defRPr/>
            </a:pPr>
            <a:r>
              <a:rPr lang="fr-FR" sz="1500" dirty="0">
                <a:latin typeface="Arial" pitchFamily="34" charset="0"/>
              </a:rPr>
              <a:t>Je m’engage à</a:t>
            </a:r>
            <a:r>
              <a:rPr lang="fr-FR" sz="1500" b="1" dirty="0">
                <a:latin typeface="Arial" pitchFamily="34" charset="0"/>
              </a:rPr>
              <a:t> diffuser l’ensemble des données de la base nationale des défibrillateurs</a:t>
            </a:r>
            <a:r>
              <a:rPr lang="fr-FR" sz="1500" dirty="0">
                <a:latin typeface="Arial" pitchFamily="34" charset="0"/>
              </a:rPr>
              <a:t>, disponibles via API pour faciliter la localisation par les services de secours et d’aide médicale </a:t>
            </a:r>
            <a:r>
              <a:rPr lang="fr-FR" sz="1500" dirty="0" smtClean="0">
                <a:latin typeface="Arial" pitchFamily="34" charset="0"/>
              </a:rPr>
              <a:t>d’urgence et les </a:t>
            </a:r>
            <a:r>
              <a:rPr lang="fr-FR" sz="1500" dirty="0" smtClean="0">
                <a:latin typeface="Arial" pitchFamily="34" charset="0"/>
              </a:rPr>
              <a:t>citoyens.</a:t>
            </a:r>
            <a:endParaRPr lang="fr-FR" sz="1500" dirty="0">
              <a:latin typeface="Arial" pitchFamily="34" charset="0"/>
            </a:endParaRPr>
          </a:p>
        </p:txBody>
      </p:sp>
      <p:sp>
        <p:nvSpPr>
          <p:cNvPr id="19" name="ZoneTexte 18"/>
          <p:cNvSpPr txBox="1"/>
          <p:nvPr/>
        </p:nvSpPr>
        <p:spPr>
          <a:xfrm>
            <a:off x="874713" y="3802107"/>
            <a:ext cx="10946669" cy="1528624"/>
          </a:xfrm>
          <a:prstGeom prst="rect">
            <a:avLst/>
          </a:prstGeom>
          <a:noFill/>
        </p:spPr>
        <p:txBody>
          <a:bodyPr wrap="square" rtlCol="0">
            <a:spAutoFit/>
          </a:bodyPr>
          <a:lstStyle/>
          <a:p>
            <a:pPr marL="180000" indent="-180000" algn="just">
              <a:spcBef>
                <a:spcPts val="100"/>
              </a:spcBef>
              <a:spcAft>
                <a:spcPts val="100"/>
              </a:spcAft>
              <a:buClr>
                <a:srgbClr val="5F5F5F"/>
              </a:buClr>
              <a:buSzPct val="100000"/>
              <a:buFont typeface="Arial" panose="020B0604020202020204" pitchFamily="34" charset="0"/>
              <a:buChar char="•"/>
              <a:tabLst>
                <a:tab pos="8429625" algn="l"/>
              </a:tabLst>
              <a:defRPr/>
            </a:pPr>
            <a:r>
              <a:rPr lang="fr-FR" sz="1500" dirty="0">
                <a:latin typeface="Arial" pitchFamily="34" charset="0"/>
              </a:rPr>
              <a:t>Je m’engage à </a:t>
            </a:r>
            <a:r>
              <a:rPr lang="fr-FR" sz="1500" b="1" dirty="0">
                <a:latin typeface="Arial" pitchFamily="34" charset="0"/>
              </a:rPr>
              <a:t>relayer les messages du Ministère de la Santé et de la Prévention portant sur la promotion de l’usage du DAE </a:t>
            </a:r>
            <a:r>
              <a:rPr lang="fr-FR" sz="1500" dirty="0">
                <a:latin typeface="Arial" pitchFamily="34" charset="0"/>
              </a:rPr>
              <a:t>ou sur l’importance de recenser ces </a:t>
            </a:r>
            <a:r>
              <a:rPr lang="fr-FR" sz="1500" dirty="0" smtClean="0">
                <a:latin typeface="Arial" pitchFamily="34" charset="0"/>
              </a:rPr>
              <a:t>derniers ;</a:t>
            </a:r>
            <a:endParaRPr lang="fr-FR" sz="1500" dirty="0">
              <a:latin typeface="Arial" pitchFamily="34" charset="0"/>
            </a:endParaRPr>
          </a:p>
          <a:p>
            <a:pPr marL="180000" indent="-180000" algn="just">
              <a:spcBef>
                <a:spcPts val="100"/>
              </a:spcBef>
              <a:spcAft>
                <a:spcPts val="100"/>
              </a:spcAft>
              <a:buClr>
                <a:srgbClr val="5F5F5F"/>
              </a:buClr>
              <a:buSzPct val="100000"/>
              <a:buFont typeface="Arial" panose="020B0604020202020204" pitchFamily="34" charset="0"/>
              <a:buChar char="•"/>
              <a:tabLst>
                <a:tab pos="8429625" algn="l"/>
              </a:tabLst>
              <a:defRPr/>
            </a:pPr>
            <a:r>
              <a:rPr lang="fr-FR" sz="1500" dirty="0">
                <a:latin typeface="Arial" pitchFamily="34" charset="0"/>
              </a:rPr>
              <a:t>Je </a:t>
            </a:r>
            <a:r>
              <a:rPr lang="fr-FR" sz="1500" b="1" dirty="0">
                <a:latin typeface="Arial" pitchFamily="34" charset="0"/>
              </a:rPr>
              <a:t>participe notamment à diffuser l’information lors de l’organisation de campagnes de recensement auprès des </a:t>
            </a:r>
            <a:r>
              <a:rPr lang="fr-FR" sz="1500" b="1" dirty="0" smtClean="0">
                <a:latin typeface="Arial" pitchFamily="34" charset="0"/>
              </a:rPr>
              <a:t>citoyens </a:t>
            </a:r>
            <a:r>
              <a:rPr lang="fr-FR" sz="1500" dirty="0" smtClean="0">
                <a:latin typeface="Arial" pitchFamily="34" charset="0"/>
              </a:rPr>
              <a:t>;</a:t>
            </a:r>
            <a:endParaRPr lang="fr-FR" sz="1500" dirty="0">
              <a:latin typeface="Arial" pitchFamily="34" charset="0"/>
            </a:endParaRPr>
          </a:p>
          <a:p>
            <a:pPr marL="180000" indent="-180000" algn="just">
              <a:spcBef>
                <a:spcPts val="100"/>
              </a:spcBef>
              <a:spcAft>
                <a:spcPts val="100"/>
              </a:spcAft>
              <a:buClr>
                <a:srgbClr val="5F5F5F"/>
              </a:buClr>
              <a:buSzPct val="100000"/>
              <a:buFont typeface="Arial" panose="020B0604020202020204" pitchFamily="34" charset="0"/>
              <a:buChar char="•"/>
              <a:tabLst>
                <a:tab pos="8429625" algn="l"/>
              </a:tabLst>
              <a:defRPr/>
            </a:pPr>
            <a:r>
              <a:rPr lang="fr-FR" sz="1500" dirty="0">
                <a:latin typeface="Arial" pitchFamily="34" charset="0"/>
              </a:rPr>
              <a:t>Je m’engage en outre à </a:t>
            </a:r>
            <a:r>
              <a:rPr lang="fr-FR" sz="1500" b="1" dirty="0">
                <a:latin typeface="Arial" pitchFamily="34" charset="0"/>
              </a:rPr>
              <a:t>utiliser la marque « </a:t>
            </a:r>
            <a:r>
              <a:rPr lang="fr-FR" sz="1500" b="1" dirty="0" err="1">
                <a:latin typeface="Arial" pitchFamily="34" charset="0"/>
              </a:rPr>
              <a:t>Géo’DAE</a:t>
            </a:r>
            <a:r>
              <a:rPr lang="fr-FR" sz="1500" b="1" dirty="0">
                <a:latin typeface="Arial" pitchFamily="34" charset="0"/>
              </a:rPr>
              <a:t> </a:t>
            </a:r>
            <a:r>
              <a:rPr lang="fr-FR" sz="1500" dirty="0">
                <a:latin typeface="Arial" pitchFamily="34" charset="0"/>
              </a:rPr>
              <a:t>– Base nationale des défibrillateurs » que dans le cadre strict de mes activités relatives au recensement et à la localisation des </a:t>
            </a:r>
            <a:r>
              <a:rPr lang="fr-FR" sz="1500" dirty="0" smtClean="0">
                <a:latin typeface="Arial" pitchFamily="34" charset="0"/>
              </a:rPr>
              <a:t>défibrillateurs.</a:t>
            </a:r>
            <a:endParaRPr lang="fr-FR" sz="1500" dirty="0">
              <a:latin typeface="Arial" pitchFamily="34" charset="0"/>
            </a:endParaRPr>
          </a:p>
        </p:txBody>
      </p:sp>
    </p:spTree>
    <p:extLst>
      <p:ext uri="{BB962C8B-B14F-4D97-AF65-F5344CB8AC3E}">
        <p14:creationId xmlns:p14="http://schemas.microsoft.com/office/powerpoint/2010/main" val="42825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7"/>
          <p:cNvSpPr txBox="1">
            <a:spLocks/>
          </p:cNvSpPr>
          <p:nvPr/>
        </p:nvSpPr>
        <p:spPr>
          <a:xfrm>
            <a:off x="4544703" y="1135561"/>
            <a:ext cx="7483522" cy="396000"/>
          </a:xfrm>
          <a:prstGeom prst="rect">
            <a:avLst/>
          </a:prstGeom>
          <a:solidFill>
            <a:srgbClr val="1F497D"/>
          </a:solidFill>
        </p:spPr>
        <p:txBody>
          <a:bodyPr/>
          <a:lstStyle>
            <a:lvl1pPr marL="380990" indent="-380990" algn="l" defTabSz="1219170" rtl="0" eaLnBrk="1" latinLnBrk="0" hangingPunct="1">
              <a:spcBef>
                <a:spcPct val="20000"/>
              </a:spcBef>
              <a:spcAft>
                <a:spcPts val="1600"/>
              </a:spcAft>
              <a:buFont typeface="Arial" panose="020B0604020202020204" pitchFamily="34" charset="0"/>
              <a:buChar char="•"/>
              <a:defRPr lang="fr-FR" sz="2300" b="1" i="0" u="none" strike="noStrike" kern="1200" baseline="0" dirty="0" smtClean="0">
                <a:solidFill>
                  <a:srgbClr val="3C4693"/>
                </a:solidFill>
                <a:latin typeface="+mn-lt"/>
                <a:ea typeface="+mn-ea"/>
                <a:cs typeface="+mn-cs"/>
              </a:defRPr>
            </a:lvl1pPr>
            <a:lvl2pPr marL="0" indent="0" algn="l" defTabSz="1219170" rtl="0" eaLnBrk="1" latinLnBrk="0" hangingPunct="1">
              <a:spcBef>
                <a:spcPts val="800"/>
              </a:spcBef>
              <a:spcAft>
                <a:spcPts val="800"/>
              </a:spcAft>
              <a:buFont typeface="Arial" panose="020B0604020202020204" pitchFamily="34" charset="0"/>
              <a:buNone/>
              <a:defRPr lang="fr-FR" sz="2000" b="1" kern="1200" dirty="0" smtClean="0">
                <a:solidFill>
                  <a:srgbClr val="C8D223"/>
                </a:solidFill>
                <a:latin typeface="+mj-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285943" indent="-457189"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261938" algn="ctr">
              <a:buNone/>
            </a:pPr>
            <a:r>
              <a:rPr lang="fr-FR" sz="1600" dirty="0" smtClean="0">
                <a:solidFill>
                  <a:schemeClr val="bg1"/>
                </a:solidFill>
                <a:latin typeface="Arial" panose="020B0604020202020204" pitchFamily="34" charset="0"/>
                <a:cs typeface="Arial" panose="020B0604020202020204" pitchFamily="34" charset="0"/>
              </a:rPr>
              <a:t>Charte d’usage marque « Géo’DAE – Base nationale des défibrillateurs »</a:t>
            </a:r>
          </a:p>
        </p:txBody>
      </p:sp>
      <p:sp>
        <p:nvSpPr>
          <p:cNvPr id="4" name="Rectangle 3"/>
          <p:cNvSpPr/>
          <p:nvPr/>
        </p:nvSpPr>
        <p:spPr>
          <a:xfrm>
            <a:off x="4544685" y="1531561"/>
            <a:ext cx="7481953" cy="2272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Titre 5"/>
          <p:cNvSpPr txBox="1">
            <a:spLocks/>
          </p:cNvSpPr>
          <p:nvPr/>
        </p:nvSpPr>
        <p:spPr>
          <a:xfrm>
            <a:off x="496002" y="1768573"/>
            <a:ext cx="3666675" cy="1931042"/>
          </a:xfrm>
          <a:prstGeom prst="rect">
            <a:avLst/>
          </a:prstGeom>
        </p:spPr>
        <p:txBody>
          <a:bodyPr/>
          <a:lstStyle>
            <a:lvl1pPr algn="l" defTabSz="1219170" rtl="0" eaLnBrk="1" latinLnBrk="0" hangingPunct="1">
              <a:lnSpc>
                <a:spcPct val="90000"/>
              </a:lnSpc>
              <a:spcBef>
                <a:spcPct val="0"/>
              </a:spcBef>
              <a:buNone/>
              <a:defRPr sz="5900" kern="1200">
                <a:solidFill>
                  <a:schemeClr val="tx1"/>
                </a:solidFill>
                <a:latin typeface="+mj-lt"/>
                <a:ea typeface="+mj-ea"/>
                <a:cs typeface="+mj-cs"/>
              </a:defRPr>
            </a:lvl1pPr>
          </a:lstStyle>
          <a:p>
            <a:pPr algn="ctr"/>
            <a:r>
              <a:rPr lang="fr-FR" sz="2600" b="1" dirty="0" smtClean="0">
                <a:latin typeface="Arial" panose="020B0604020202020204" pitchFamily="34" charset="0"/>
                <a:cs typeface="Arial" panose="020B0604020202020204" pitchFamily="34" charset="0"/>
              </a:rPr>
              <a:t>Pour toute question</a:t>
            </a:r>
          </a:p>
          <a:p>
            <a:pPr algn="ctr"/>
            <a:endParaRPr lang="fr-FR" sz="3600" b="1" dirty="0" smtClean="0">
              <a:latin typeface="Arial" panose="020B0604020202020204" pitchFamily="34" charset="0"/>
              <a:cs typeface="Arial" panose="020B0604020202020204" pitchFamily="34" charset="0"/>
            </a:endParaRPr>
          </a:p>
          <a:p>
            <a:pPr algn="ctr"/>
            <a:r>
              <a:rPr lang="fr-FR" sz="1800" b="1" dirty="0" smtClean="0">
                <a:solidFill>
                  <a:srgbClr val="002060"/>
                </a:solidFill>
                <a:latin typeface="Arial" panose="020B0604020202020204" pitchFamily="34" charset="0"/>
                <a:cs typeface="Arial" panose="020B0604020202020204" pitchFamily="34" charset="0"/>
              </a:rPr>
              <a:t>contact@geodae.sante.gouv.fr</a:t>
            </a:r>
            <a:endParaRPr lang="fr-FR" sz="1800" b="1" dirty="0">
              <a:solidFill>
                <a:srgbClr val="002060"/>
              </a:solidFill>
              <a:latin typeface="Arial" panose="020B0604020202020204" pitchFamily="34" charset="0"/>
              <a:cs typeface="Arial" panose="020B0604020202020204" pitchFamily="34" charset="0"/>
            </a:endParaRPr>
          </a:p>
        </p:txBody>
      </p:sp>
      <p:sp>
        <p:nvSpPr>
          <p:cNvPr id="8" name="Titre 5"/>
          <p:cNvSpPr txBox="1">
            <a:spLocks/>
          </p:cNvSpPr>
          <p:nvPr/>
        </p:nvSpPr>
        <p:spPr>
          <a:xfrm>
            <a:off x="309585" y="5248790"/>
            <a:ext cx="4041775" cy="424790"/>
          </a:xfrm>
          <a:prstGeom prst="rect">
            <a:avLst/>
          </a:prstGeom>
        </p:spPr>
        <p:txBody>
          <a:bodyPr lIns="36000" rIns="36000"/>
          <a:lstStyle>
            <a:lvl1pPr algn="l" defTabSz="1219170" rtl="0" eaLnBrk="1" latinLnBrk="0" hangingPunct="1">
              <a:lnSpc>
                <a:spcPct val="90000"/>
              </a:lnSpc>
              <a:spcBef>
                <a:spcPct val="0"/>
              </a:spcBef>
              <a:buNone/>
              <a:defRPr sz="5900" kern="1200">
                <a:solidFill>
                  <a:schemeClr val="tx1"/>
                </a:solidFill>
                <a:latin typeface="+mj-lt"/>
                <a:ea typeface="+mj-ea"/>
                <a:cs typeface="+mj-cs"/>
              </a:defRPr>
            </a:lvl1pPr>
          </a:lstStyle>
          <a:p>
            <a:pPr algn="ctr"/>
            <a:r>
              <a:rPr lang="fr-FR" sz="2400" b="1" dirty="0" smtClean="0">
                <a:latin typeface="Arial" panose="020B0604020202020204" pitchFamily="34" charset="0"/>
                <a:cs typeface="Arial" panose="020B0604020202020204" pitchFamily="34" charset="0"/>
              </a:rPr>
              <a:t>Déclarer, Localiser, Sauver</a:t>
            </a:r>
            <a:endParaRPr lang="fr-FR" sz="2400" b="1" dirty="0">
              <a:latin typeface="Arial" panose="020B0604020202020204" pitchFamily="34" charset="0"/>
              <a:cs typeface="Arial" panose="020B0604020202020204" pitchFamily="34" charset="0"/>
            </a:endParaRPr>
          </a:p>
        </p:txBody>
      </p:sp>
      <p:sp>
        <p:nvSpPr>
          <p:cNvPr id="9" name="Freeform 9"/>
          <p:cNvSpPr>
            <a:spLocks noChangeAspect="1"/>
          </p:cNvSpPr>
          <p:nvPr/>
        </p:nvSpPr>
        <p:spPr bwMode="gray">
          <a:xfrm>
            <a:off x="373736" y="5612588"/>
            <a:ext cx="3911208" cy="121984"/>
          </a:xfrm>
          <a:custGeom>
            <a:avLst/>
            <a:gdLst>
              <a:gd name="T0" fmla="*/ 20 w 1807"/>
              <a:gd name="T1" fmla="*/ 115 h 116"/>
              <a:gd name="T2" fmla="*/ 20 w 1807"/>
              <a:gd name="T3" fmla="*/ 115 h 116"/>
              <a:gd name="T4" fmla="*/ 1398 w 1807"/>
              <a:gd name="T5" fmla="*/ 50 h 116"/>
              <a:gd name="T6" fmla="*/ 1786 w 1807"/>
              <a:gd name="T7" fmla="*/ 32 h 116"/>
              <a:gd name="T8" fmla="*/ 1786 w 1807"/>
              <a:gd name="T9" fmla="*/ 1 h 116"/>
              <a:gd name="T10" fmla="*/ 409 w 1807"/>
              <a:gd name="T11" fmla="*/ 65 h 116"/>
              <a:gd name="T12" fmla="*/ 21 w 1807"/>
              <a:gd name="T13" fmla="*/ 83 h 116"/>
              <a:gd name="T14" fmla="*/ 20 w 1807"/>
              <a:gd name="T15" fmla="*/ 115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7" h="116">
                <a:moveTo>
                  <a:pt x="20" y="115"/>
                </a:moveTo>
                <a:lnTo>
                  <a:pt x="20" y="115"/>
                </a:lnTo>
                <a:cubicBezTo>
                  <a:pt x="479" y="93"/>
                  <a:pt x="938" y="72"/>
                  <a:pt x="1398" y="50"/>
                </a:cubicBezTo>
                <a:cubicBezTo>
                  <a:pt x="1527" y="44"/>
                  <a:pt x="1656" y="38"/>
                  <a:pt x="1786" y="32"/>
                </a:cubicBezTo>
                <a:cubicBezTo>
                  <a:pt x="1806" y="31"/>
                  <a:pt x="1807" y="0"/>
                  <a:pt x="1786" y="1"/>
                </a:cubicBezTo>
                <a:cubicBezTo>
                  <a:pt x="1327" y="22"/>
                  <a:pt x="868" y="44"/>
                  <a:pt x="409" y="65"/>
                </a:cubicBezTo>
                <a:cubicBezTo>
                  <a:pt x="279" y="71"/>
                  <a:pt x="150" y="77"/>
                  <a:pt x="21" y="83"/>
                </a:cubicBezTo>
                <a:cubicBezTo>
                  <a:pt x="0" y="84"/>
                  <a:pt x="0" y="116"/>
                  <a:pt x="20" y="115"/>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pic>
        <p:nvPicPr>
          <p:cNvPr id="12" name="Image 1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43098" y="1758853"/>
            <a:ext cx="7483539" cy="4410913"/>
          </a:xfrm>
          <a:prstGeom prst="rect">
            <a:avLst/>
          </a:prstGeom>
        </p:spPr>
      </p:pic>
      <p:pic>
        <p:nvPicPr>
          <p:cNvPr id="14" name="Image 13"/>
          <p:cNvPicPr>
            <a:picLocks noChangeAspect="1"/>
          </p:cNvPicPr>
          <p:nvPr/>
        </p:nvPicPr>
        <p:blipFill>
          <a:blip r:embed="rId3"/>
          <a:stretch>
            <a:fillRect/>
          </a:stretch>
        </p:blipFill>
        <p:spPr>
          <a:xfrm>
            <a:off x="658915" y="3699615"/>
            <a:ext cx="2931414" cy="1222978"/>
          </a:xfrm>
          <a:prstGeom prst="rect">
            <a:avLst/>
          </a:prstGeom>
        </p:spPr>
      </p:pic>
      <p:sp>
        <p:nvSpPr>
          <p:cNvPr id="15" name="Espace réservé du numéro de diapositive 1"/>
          <p:cNvSpPr>
            <a:spLocks noGrp="1"/>
          </p:cNvSpPr>
          <p:nvPr>
            <p:ph type="sldNum" sz="quarter" idx="12"/>
          </p:nvPr>
        </p:nvSpPr>
        <p:spPr>
          <a:xfrm>
            <a:off x="9863667" y="6509982"/>
            <a:ext cx="1799766" cy="360000"/>
          </a:xfrm>
        </p:spPr>
        <p:txBody>
          <a:bodyPr anchor="ctr"/>
          <a:lstStyle/>
          <a:p>
            <a:pPr algn="r" defTabSz="1219048">
              <a:buClrTx/>
              <a:buSzTx/>
              <a:defRPr/>
            </a:pPr>
            <a:fld id="{733122C9-A0B9-462F-8757-0847AD287B63}" type="slidenum">
              <a:rPr lang="fr-FR" sz="1050">
                <a:solidFill>
                  <a:srgbClr val="FFFFFF"/>
                </a:solidFill>
                <a:latin typeface="Arial"/>
                <a:ea typeface="+mn-ea"/>
                <a:cs typeface="+mn-cs"/>
              </a:rPr>
              <a:pPr algn="r" defTabSz="1219048">
                <a:buClrTx/>
                <a:buSzTx/>
                <a:defRPr/>
              </a:pPr>
              <a:t>5</a:t>
            </a:fld>
            <a:endParaRPr lang="fr-FR" sz="1050" dirty="0">
              <a:solidFill>
                <a:srgbClr val="FFFFFF"/>
              </a:solidFill>
              <a:latin typeface="Arial"/>
              <a:ea typeface="+mn-ea"/>
              <a:cs typeface="+mn-cs"/>
            </a:endParaRPr>
          </a:p>
        </p:txBody>
      </p:sp>
    </p:spTree>
    <p:extLst>
      <p:ext uri="{BB962C8B-B14F-4D97-AF65-F5344CB8AC3E}">
        <p14:creationId xmlns:p14="http://schemas.microsoft.com/office/powerpoint/2010/main" val="27006806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uCOpBmCucEGtJY7EMcGmW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COpBmCucEGtJY7EMcGmW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COpBmCucEGtJY7EMcGmW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YBqfHVet9UKKoFW1NL9Cd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TbgNhAc3ck.ONkytiBi_i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uCOpBmCucEGtJY7EMcGmW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YBqfHVet9UKKoFW1NL9Cd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bgNhAc3ck.ONkytiBi_iQ"/>
</p:tagLst>
</file>

<file path=ppt/theme/theme1.xml><?xml version="1.0" encoding="utf-8"?>
<a:theme xmlns:a="http://schemas.openxmlformats.org/drawingml/2006/main" name="DGS_Titre Principal Pré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PLATE_INTITULE_OFFIC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6" id="{25DB2D80-B418-C445-B794-8EFE4AC572D3}" vid="{D7C109EF-1FF6-B140-BAA4-C929A0D91960}"/>
    </a:ext>
  </a:extLst>
</a:theme>
</file>

<file path=ppt/theme/theme3.xml><?xml version="1.0" encoding="utf-8"?>
<a:theme xmlns:a="http://schemas.openxmlformats.org/drawingml/2006/main" name="TEMPLATE_INTITULE_OFFIC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6" id="{25DB2D80-B418-C445-B794-8EFE4AC572D3}" vid="{D7C109EF-1FF6-B140-BAA4-C929A0D91960}"/>
    </a:ext>
  </a:extLst>
</a:theme>
</file>

<file path=ppt/theme/theme4.xml><?xml version="1.0" encoding="utf-8"?>
<a:theme xmlns:a="http://schemas.openxmlformats.org/drawingml/2006/main" name="3_DGS_PagesIntérieures_AvecTitres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EMPLATE_INTITULE_OFFIC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6" id="{25DB2D80-B418-C445-B794-8EFE4AC572D3}" vid="{D7C109EF-1FF6-B140-BAA4-C929A0D91960}"/>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54CAE375B0284E8EE9BBF3E7A46484" ma:contentTypeVersion="6" ma:contentTypeDescription="Crée un document." ma:contentTypeScope="" ma:versionID="511452b9809657e6815bf4cce2accdc2">
  <xsd:schema xmlns:xsd="http://www.w3.org/2001/XMLSchema" xmlns:xs="http://www.w3.org/2001/XMLSchema" xmlns:p="http://schemas.microsoft.com/office/2006/metadata/properties" targetNamespace="http://schemas.microsoft.com/office/2006/metadata/properties" ma:root="true" ma:fieldsID="ed8f41ed40e1d7dd031eefd1d81ec7d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815FC7-806E-4911-ABFC-6D12A02446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7E3377A-D9D7-43A3-A75F-3A9E28DF16EF}">
  <ds:schemaRefs>
    <ds:schemaRef ds:uri="http://schemas.microsoft.com/sharepoint/v3/contenttype/forms"/>
  </ds:schemaRefs>
</ds:datastoreItem>
</file>

<file path=customXml/itemProps3.xml><?xml version="1.0" encoding="utf-8"?>
<ds:datastoreItem xmlns:ds="http://schemas.openxmlformats.org/officeDocument/2006/customXml" ds:itemID="{58F84BA6-1E2C-4108-A978-70A67FB76E39}">
  <ds:schemaRef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13819</TotalTime>
  <Words>596</Words>
  <Application>Microsoft Office PowerPoint</Application>
  <PresentationFormat>Personnalisé</PresentationFormat>
  <Paragraphs>38</Paragraphs>
  <Slides>5</Slides>
  <Notes>0</Notes>
  <HiddenSlides>0</HiddenSlides>
  <MMClips>0</MMClips>
  <ScaleCrop>false</ScaleCrop>
  <HeadingPairs>
    <vt:vector size="6" baseType="variant">
      <vt:variant>
        <vt:lpstr>Polices utilisées</vt:lpstr>
      </vt:variant>
      <vt:variant>
        <vt:i4>7</vt:i4>
      </vt:variant>
      <vt:variant>
        <vt:lpstr>Thème</vt:lpstr>
      </vt:variant>
      <vt:variant>
        <vt:i4>5</vt:i4>
      </vt:variant>
      <vt:variant>
        <vt:lpstr>Titres des diapositives</vt:lpstr>
      </vt:variant>
      <vt:variant>
        <vt:i4>5</vt:i4>
      </vt:variant>
    </vt:vector>
  </HeadingPairs>
  <TitlesOfParts>
    <vt:vector size="17" baseType="lpstr">
      <vt:lpstr>Arial</vt:lpstr>
      <vt:lpstr>Arial Narrow</vt:lpstr>
      <vt:lpstr>Calibri</vt:lpstr>
      <vt:lpstr>Cambria</vt:lpstr>
      <vt:lpstr>Candara</vt:lpstr>
      <vt:lpstr>Helvetica Neue</vt:lpstr>
      <vt:lpstr>Wingdings</vt:lpstr>
      <vt:lpstr>DGS_Titre Principal Présentation</vt:lpstr>
      <vt:lpstr>2_TEMPLATE_INTITULE_OFFICIEL</vt:lpstr>
      <vt:lpstr>TEMPLATE_INTITULE_OFFICIEL</vt:lpstr>
      <vt:lpstr>3_DGS_PagesIntérieures_AvecTitres_1</vt:lpstr>
      <vt:lpstr>1_TEMPLATE_INTITULE_OFFICIEL</vt:lpstr>
      <vt:lpstr>Présentation PowerPoint</vt:lpstr>
      <vt:lpstr>Présentation PowerPoint</vt:lpstr>
      <vt:lpstr>Présentation PowerPoint</vt:lpstr>
      <vt:lpstr>Présentation PowerPoint</vt:lpstr>
      <vt:lpstr>Présentation PowerPoint</vt:lpstr>
    </vt:vector>
  </TitlesOfParts>
  <Company>PPT/DSI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SOMA, Julie (DGS/MICOM)</dc:creator>
  <cp:lastModifiedBy>SAKHO, Moussa (DGS/SG/DAD)</cp:lastModifiedBy>
  <cp:revision>2113</cp:revision>
  <cp:lastPrinted>2018-10-12T12:22:23Z</cp:lastPrinted>
  <dcterms:created xsi:type="dcterms:W3CDTF">2018-09-17T13:21:29Z</dcterms:created>
  <dcterms:modified xsi:type="dcterms:W3CDTF">2022-12-16T15:19:27Z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0x010100E954CAE375B0284E8EE9BBF3E7A46484</vt:lpwstr>
  </property>
</Properties>
</file>